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75" r:id="rId2"/>
    <p:sldId id="276" r:id="rId3"/>
    <p:sldId id="277" r:id="rId4"/>
    <p:sldId id="278" r:id="rId5"/>
    <p:sldId id="259" r:id="rId6"/>
    <p:sldId id="260" r:id="rId7"/>
    <p:sldId id="271" r:id="rId8"/>
    <p:sldId id="264" r:id="rId9"/>
    <p:sldId id="266" r:id="rId10"/>
    <p:sldId id="272" r:id="rId11"/>
    <p:sldId id="273" r:id="rId12"/>
    <p:sldId id="274" r:id="rId13"/>
    <p:sldId id="267" r:id="rId14"/>
    <p:sldId id="26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9" r:id="rId24"/>
    <p:sldId id="287" r:id="rId25"/>
    <p:sldId id="288" r:id="rId26"/>
    <p:sldId id="290" r:id="rId27"/>
    <p:sldId id="291" r:id="rId28"/>
    <p:sldId id="293" r:id="rId29"/>
    <p:sldId id="292" r:id="rId30"/>
    <p:sldId id="294" r:id="rId3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37" autoAdjust="0"/>
    <p:restoredTop sz="94660"/>
  </p:normalViewPr>
  <p:slideViewPr>
    <p:cSldViewPr>
      <p:cViewPr varScale="1">
        <p:scale>
          <a:sx n="96" d="100"/>
          <a:sy n="96" d="100"/>
        </p:scale>
        <p:origin x="552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6FB0B3-DA60-425C-BAB6-A67E1A3A52F2}" type="datetimeFigureOut">
              <a:rPr lang="ko-KR" altLang="en-US" smtClean="0"/>
              <a:t>2017-07-11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3E1CCA-EA59-4019-9FCE-39DC8B6B0A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867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E1CCA-EA59-4019-9FCE-39DC8B6B0A5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12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E1CCA-EA59-4019-9FCE-39DC8B6B0A5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12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E1CCA-EA59-4019-9FCE-39DC8B6B0A5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710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E5-30C2-4C94-863B-82CEED6FBA47}" type="datetimeFigureOut">
              <a:rPr lang="ko-KR" altLang="en-US" smtClean="0"/>
              <a:pPr/>
              <a:t>2017-07-11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8F612-FC57-485D-8BE3-231FFEBE26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E5-30C2-4C94-863B-82CEED6FBA47}" type="datetimeFigureOut">
              <a:rPr lang="ko-KR" altLang="en-US" smtClean="0"/>
              <a:pPr/>
              <a:t>2017-07-11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8F612-FC57-485D-8BE3-231FFEBE26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E5-30C2-4C94-863B-82CEED6FBA47}" type="datetimeFigureOut">
              <a:rPr lang="ko-KR" altLang="en-US" smtClean="0"/>
              <a:pPr/>
              <a:t>2017-07-11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8F612-FC57-485D-8BE3-231FFEBE26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E5-30C2-4C94-863B-82CEED6FBA47}" type="datetimeFigureOut">
              <a:rPr lang="ko-KR" altLang="en-US" smtClean="0"/>
              <a:pPr/>
              <a:t>2017-07-11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8F612-FC57-485D-8BE3-231FFEBE26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E5-30C2-4C94-863B-82CEED6FBA47}" type="datetimeFigureOut">
              <a:rPr lang="ko-KR" altLang="en-US" smtClean="0"/>
              <a:pPr/>
              <a:t>2017-07-11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8F612-FC57-485D-8BE3-231FFEBE26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E5-30C2-4C94-863B-82CEED6FBA47}" type="datetimeFigureOut">
              <a:rPr lang="ko-KR" altLang="en-US" smtClean="0"/>
              <a:pPr/>
              <a:t>2017-07-11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8F612-FC57-485D-8BE3-231FFEBE26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E5-30C2-4C94-863B-82CEED6FBA47}" type="datetimeFigureOut">
              <a:rPr lang="ko-KR" altLang="en-US" smtClean="0"/>
              <a:pPr/>
              <a:t>2017-07-11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8F612-FC57-485D-8BE3-231FFEBE26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E5-30C2-4C94-863B-82CEED6FBA47}" type="datetimeFigureOut">
              <a:rPr lang="ko-KR" altLang="en-US" smtClean="0"/>
              <a:pPr/>
              <a:t>2017-07-11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8F612-FC57-485D-8BE3-231FFEBE26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E5-30C2-4C94-863B-82CEED6FBA47}" type="datetimeFigureOut">
              <a:rPr lang="ko-KR" altLang="en-US" smtClean="0"/>
              <a:pPr/>
              <a:t>2017-07-11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8F612-FC57-485D-8BE3-231FFEBE26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E5-30C2-4C94-863B-82CEED6FBA47}" type="datetimeFigureOut">
              <a:rPr lang="ko-KR" altLang="en-US" smtClean="0"/>
              <a:pPr/>
              <a:t>2017-07-11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8F612-FC57-485D-8BE3-231FFEBE26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E5-30C2-4C94-863B-82CEED6FBA47}" type="datetimeFigureOut">
              <a:rPr lang="ko-KR" altLang="en-US" smtClean="0"/>
              <a:pPr/>
              <a:t>2017-07-11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8F612-FC57-485D-8BE3-231FFEBE26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4B9E5-30C2-4C94-863B-82CEED6FBA47}" type="datetimeFigureOut">
              <a:rPr lang="ko-KR" altLang="en-US" smtClean="0"/>
              <a:pPr/>
              <a:t>2017-07-11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8F612-FC57-485D-8BE3-231FFEBE26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6" y="896154"/>
            <a:ext cx="6254247" cy="576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40466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9512" y="620688"/>
            <a:ext cx="8784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475163"/>
              </p:ext>
            </p:extLst>
          </p:nvPr>
        </p:nvGraphicFramePr>
        <p:xfrm>
          <a:off x="6516216" y="836712"/>
          <a:ext cx="2399928" cy="424461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 smtClean="0"/>
                        <a:t>로고 클릭 시 홈페이지</a:t>
                      </a:r>
                      <a:r>
                        <a:rPr lang="ko-KR" altLang="en-US" sz="900" b="1" baseline="0" dirty="0" smtClean="0"/>
                        <a:t> 메인 </a:t>
                      </a:r>
                      <a:endParaRPr lang="en-US" altLang="ko-KR" sz="900" b="1" baseline="0" dirty="0" smtClean="0"/>
                    </a:p>
                    <a:p>
                      <a:pPr latinLnBrk="1"/>
                      <a:r>
                        <a:rPr lang="ko-KR" altLang="en-US" sz="900" b="1" baseline="0" dirty="0" smtClean="0"/>
                        <a:t>이동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 smtClean="0"/>
                        <a:t>클릭 시 </a:t>
                      </a:r>
                      <a:r>
                        <a:rPr lang="en-US" altLang="ko-KR" sz="900" b="1" dirty="0" smtClean="0"/>
                        <a:t>[</a:t>
                      </a:r>
                      <a:r>
                        <a:rPr lang="ko-KR" altLang="en-US" sz="900" b="1" dirty="0" smtClean="0"/>
                        <a:t>영화</a:t>
                      </a:r>
                      <a:r>
                        <a:rPr lang="en-US" altLang="ko-KR" sz="900" b="1" dirty="0" smtClean="0"/>
                        <a:t>] </a:t>
                      </a:r>
                      <a:r>
                        <a:rPr lang="ko-KR" altLang="en-US" sz="900" b="1" dirty="0" smtClean="0"/>
                        <a:t>이동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5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 smtClean="0"/>
                        <a:t>클릭 시 </a:t>
                      </a:r>
                      <a:r>
                        <a:rPr lang="en-US" altLang="ko-KR" sz="900" b="1" dirty="0" smtClean="0"/>
                        <a:t>[</a:t>
                      </a:r>
                      <a:r>
                        <a:rPr lang="ko-KR" altLang="en-US" sz="900" b="1" dirty="0" smtClean="0"/>
                        <a:t>영화관</a:t>
                      </a:r>
                      <a:r>
                        <a:rPr lang="en-US" altLang="ko-KR" sz="900" b="1" dirty="0" smtClean="0"/>
                        <a:t>] </a:t>
                      </a:r>
                      <a:r>
                        <a:rPr lang="ko-KR" altLang="en-US" sz="900" b="1" dirty="0" smtClean="0"/>
                        <a:t>이동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8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 smtClean="0"/>
                        <a:t>클릭 시 </a:t>
                      </a:r>
                      <a:r>
                        <a:rPr lang="en-US" altLang="ko-KR" sz="900" b="1" dirty="0" smtClean="0"/>
                        <a:t>[</a:t>
                      </a:r>
                      <a:r>
                        <a:rPr lang="ko-KR" altLang="en-US" sz="900" b="1" dirty="0" smtClean="0"/>
                        <a:t>빠른 예매</a:t>
                      </a:r>
                      <a:r>
                        <a:rPr lang="en-US" altLang="ko-KR" sz="900" b="1" dirty="0" smtClean="0"/>
                        <a:t>] </a:t>
                      </a:r>
                      <a:r>
                        <a:rPr lang="ko-KR" altLang="en-US" sz="900" b="1" dirty="0" smtClean="0"/>
                        <a:t>이동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/>
                        <a:t>클릭 시 </a:t>
                      </a:r>
                      <a:r>
                        <a:rPr lang="en-US" altLang="ko-KR" sz="900" b="1" dirty="0" smtClean="0"/>
                        <a:t>[</a:t>
                      </a:r>
                      <a:r>
                        <a:rPr lang="ko-KR" altLang="en-US" sz="900" b="1" dirty="0" smtClean="0"/>
                        <a:t>전체메뉴</a:t>
                      </a:r>
                      <a:r>
                        <a:rPr lang="en-US" altLang="ko-KR" sz="900" b="1" dirty="0" smtClean="0"/>
                        <a:t>] Modal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6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/>
                        <a:t>클릭 시 </a:t>
                      </a:r>
                      <a:r>
                        <a:rPr lang="en-US" altLang="ko-KR" sz="900" b="1" dirty="0" smtClean="0"/>
                        <a:t>[</a:t>
                      </a:r>
                      <a:r>
                        <a:rPr lang="ko-KR" altLang="en-US" sz="900" b="1" dirty="0" smtClean="0"/>
                        <a:t>로그인</a:t>
                      </a:r>
                      <a:r>
                        <a:rPr lang="en-US" altLang="ko-KR" sz="900" b="1" dirty="0" smtClean="0"/>
                        <a:t>] Modal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9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7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/>
                        <a:t>양쪽 화살표 클릭 시 각각 이전</a:t>
                      </a:r>
                      <a:r>
                        <a:rPr lang="en-US" altLang="ko-KR" sz="900" b="1" dirty="0" smtClean="0"/>
                        <a:t>,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/>
                        <a:t>다음 이미지로 넘어가기 </a:t>
                      </a:r>
                      <a:endParaRPr lang="en-US" altLang="ko-KR" sz="900" b="1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/>
                        <a:t>배너 이미지 </a:t>
                      </a:r>
                      <a:r>
                        <a:rPr lang="en-US" altLang="ko-KR" sz="900" b="0" dirty="0" smtClean="0"/>
                        <a:t>1444px*600px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/>
                        <a:t>(w=100%, h=600px)</a:t>
                      </a:r>
                      <a:endParaRPr lang="ko-KR" altLang="en-US" sz="9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8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양쪽 화살표 클릭 시 </a:t>
                      </a: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NEW MOVIES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슬라이더가 작동 되어 다음 이미지 나타냄</a:t>
                      </a:r>
                      <a:endParaRPr kumimoji="0" lang="en-US" altLang="ko-KR" sz="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9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 smtClean="0"/>
                        <a:t>NEW</a:t>
                      </a:r>
                      <a:r>
                        <a:rPr lang="en-US" altLang="ko-KR" sz="900" b="1" baseline="0" dirty="0" smtClean="0"/>
                        <a:t> MOVIES </a:t>
                      </a:r>
                      <a:r>
                        <a:rPr lang="ko-KR" altLang="en-US" sz="900" b="1" baseline="0" dirty="0" smtClean="0"/>
                        <a:t>이미지 클릭 시 영화 페이지로 이동함</a:t>
                      </a:r>
                      <a:endParaRPr lang="ko-KR" altLang="en-US" sz="9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10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err="1" smtClean="0"/>
                        <a:t>더보기</a:t>
                      </a:r>
                      <a:r>
                        <a:rPr lang="ko-KR" altLang="en-US" sz="900" b="1" dirty="0" smtClean="0"/>
                        <a:t> 클릭 시 영화 페이지로 이동함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79512" y="332656"/>
            <a:ext cx="2743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GIGABOX </a:t>
            </a:r>
            <a:r>
              <a:rPr lang="ko-KR" altLang="en-US" sz="1200" b="1" dirty="0" smtClean="0"/>
              <a:t>메인 페이지 상단 </a:t>
            </a:r>
            <a:r>
              <a:rPr lang="en-US" altLang="ko-KR" sz="1200" b="1" dirty="0" smtClean="0"/>
              <a:t>UI</a:t>
            </a:r>
            <a:r>
              <a:rPr lang="ko-KR" altLang="en-US" sz="1200" b="1" dirty="0" smtClean="0"/>
              <a:t> </a:t>
            </a:r>
            <a:r>
              <a:rPr lang="en-US" altLang="ko-KR" sz="1200" b="1" dirty="0" smtClean="0"/>
              <a:t>(1/2)</a:t>
            </a:r>
            <a:endParaRPr lang="ko-KR" altLang="en-US" sz="1200" b="1" dirty="0"/>
          </a:p>
        </p:txBody>
      </p:sp>
      <p:sp>
        <p:nvSpPr>
          <p:cNvPr id="36" name="타원 35"/>
          <p:cNvSpPr/>
          <p:nvPr/>
        </p:nvSpPr>
        <p:spPr>
          <a:xfrm>
            <a:off x="1370319" y="1519854"/>
            <a:ext cx="288032" cy="288032"/>
          </a:xfrm>
          <a:prstGeom prst="ellipse">
            <a:avLst/>
          </a:prstGeom>
          <a:solidFill>
            <a:srgbClr val="FDFDA5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189229" y="1518489"/>
            <a:ext cx="288032" cy="288032"/>
          </a:xfrm>
          <a:prstGeom prst="ellipse">
            <a:avLst/>
          </a:prstGeom>
          <a:solidFill>
            <a:srgbClr val="FDFDA5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641387" y="1510842"/>
            <a:ext cx="288032" cy="288032"/>
          </a:xfrm>
          <a:prstGeom prst="ellipse">
            <a:avLst/>
          </a:prstGeom>
          <a:solidFill>
            <a:srgbClr val="FDFDA5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4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048198" y="1518489"/>
            <a:ext cx="288032" cy="288032"/>
          </a:xfrm>
          <a:prstGeom prst="ellipse">
            <a:avLst/>
          </a:prstGeom>
          <a:solidFill>
            <a:srgbClr val="FDFDA5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283968" y="1519854"/>
            <a:ext cx="288032" cy="288032"/>
          </a:xfrm>
          <a:prstGeom prst="ellipse">
            <a:avLst/>
          </a:prstGeom>
          <a:solidFill>
            <a:srgbClr val="FDFDA5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5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940492" y="1573980"/>
            <a:ext cx="288032" cy="288032"/>
          </a:xfrm>
          <a:prstGeom prst="ellipse">
            <a:avLst/>
          </a:prstGeom>
          <a:solidFill>
            <a:srgbClr val="FDFDA5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6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1514335" y="1146045"/>
            <a:ext cx="0" cy="413944"/>
          </a:xfrm>
          <a:prstGeom prst="straightConnector1">
            <a:avLst/>
          </a:prstGeom>
          <a:ln w="15875">
            <a:solidFill>
              <a:schemeClr val="accent6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V="1">
            <a:off x="2333245" y="1144680"/>
            <a:ext cx="0" cy="413944"/>
          </a:xfrm>
          <a:prstGeom prst="straightConnector1">
            <a:avLst/>
          </a:prstGeom>
          <a:ln w="15875">
            <a:solidFill>
              <a:schemeClr val="accent6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V="1">
            <a:off x="3169444" y="1144680"/>
            <a:ext cx="0" cy="413944"/>
          </a:xfrm>
          <a:prstGeom prst="straightConnector1">
            <a:avLst/>
          </a:prstGeom>
          <a:ln w="15875">
            <a:solidFill>
              <a:schemeClr val="accent6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V="1">
            <a:off x="3773517" y="1144680"/>
            <a:ext cx="0" cy="413944"/>
          </a:xfrm>
          <a:prstGeom prst="straightConnector1">
            <a:avLst/>
          </a:prstGeom>
          <a:ln w="15875">
            <a:solidFill>
              <a:schemeClr val="accent6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V="1">
            <a:off x="4431407" y="1160036"/>
            <a:ext cx="0" cy="413944"/>
          </a:xfrm>
          <a:prstGeom prst="straightConnector1">
            <a:avLst/>
          </a:prstGeom>
          <a:ln w="15875">
            <a:solidFill>
              <a:schemeClr val="accent6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38" idx="0"/>
          </p:cNvCxnSpPr>
          <p:nvPr/>
        </p:nvCxnSpPr>
        <p:spPr>
          <a:xfrm flipH="1" flipV="1">
            <a:off x="5083697" y="1144680"/>
            <a:ext cx="811" cy="429300"/>
          </a:xfrm>
          <a:prstGeom prst="straightConnector1">
            <a:avLst/>
          </a:prstGeom>
          <a:ln w="15875">
            <a:solidFill>
              <a:schemeClr val="accent6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/>
          <p:cNvSpPr/>
          <p:nvPr/>
        </p:nvSpPr>
        <p:spPr>
          <a:xfrm>
            <a:off x="137391" y="4503501"/>
            <a:ext cx="294539" cy="276027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8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3229033" y="4574727"/>
            <a:ext cx="288032" cy="264790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9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4938513" y="4353482"/>
            <a:ext cx="443934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10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179512" y="3662943"/>
            <a:ext cx="435471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11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360909" y="2156867"/>
            <a:ext cx="288032" cy="288032"/>
          </a:xfrm>
          <a:prstGeom prst="ellipse">
            <a:avLst/>
          </a:prstGeom>
          <a:solidFill>
            <a:srgbClr val="FDFDA5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7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541263" y="2588916"/>
            <a:ext cx="286321" cy="259784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562483" y="2402104"/>
            <a:ext cx="52500" cy="243081"/>
          </a:xfrm>
          <a:prstGeom prst="straightConnector1">
            <a:avLst/>
          </a:prstGeom>
          <a:ln w="15875">
            <a:solidFill>
              <a:srgbClr val="873A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/>
          <p:cNvSpPr/>
          <p:nvPr/>
        </p:nvSpPr>
        <p:spPr>
          <a:xfrm>
            <a:off x="137391" y="5013176"/>
            <a:ext cx="538015" cy="576064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306592" y="4798855"/>
            <a:ext cx="52500" cy="243081"/>
          </a:xfrm>
          <a:prstGeom prst="straightConnector1">
            <a:avLst/>
          </a:prstGeom>
          <a:ln w="15875">
            <a:solidFill>
              <a:srgbClr val="873A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21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81" y="894420"/>
            <a:ext cx="6377768" cy="5688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40466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9512" y="620688"/>
            <a:ext cx="8784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743283"/>
              </p:ext>
            </p:extLst>
          </p:nvPr>
        </p:nvGraphicFramePr>
        <p:xfrm>
          <a:off x="6536332" y="632495"/>
          <a:ext cx="2399928" cy="483530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/>
                        <a:t>좌석 선택</a:t>
                      </a:r>
                      <a:endParaRPr lang="en-US" altLang="ko-KR" sz="800" b="1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baseline="0" dirty="0" smtClean="0"/>
                        <a:t>좌석을 클릭해 선택 할 수 있으며 최대 </a:t>
                      </a:r>
                      <a:r>
                        <a:rPr lang="en-US" altLang="ko-KR" sz="800" b="0" baseline="0" dirty="0" smtClean="0"/>
                        <a:t>6</a:t>
                      </a:r>
                      <a:r>
                        <a:rPr lang="ko-KR" altLang="en-US" sz="800" b="0" baseline="0" dirty="0" smtClean="0"/>
                        <a:t>석 까지 선택가능</a:t>
                      </a:r>
                      <a:endParaRPr lang="en-US" altLang="ko-KR" sz="800" b="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baseline="0" dirty="0" smtClean="0"/>
                        <a:t>우측 메뉴에서 인원 선택 후 선택 가능합니다</a:t>
                      </a:r>
                      <a:endParaRPr lang="en-US" altLang="ko-KR" sz="800" b="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ko-KR" altLang="en-US" sz="800" b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1" dirty="0" smtClean="0"/>
                        <a:t>색깔 별 좌석 정보</a:t>
                      </a:r>
                      <a:endParaRPr lang="en-US" altLang="ko-KR" sz="800" b="1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baseline="0" dirty="0" smtClean="0"/>
                        <a:t>해당 되는 좌석을 색깔 별로 나누어 나타냄</a:t>
                      </a:r>
                      <a:endParaRPr lang="en-US" altLang="ko-KR" sz="800" b="0" baseline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</a:t>
                      </a:r>
                      <a:endParaRPr lang="ko-KR" altLang="en-US" sz="8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1" baseline="0" dirty="0" smtClean="0"/>
                        <a:t>예약 선택</a:t>
                      </a:r>
                      <a:endParaRPr lang="en-US" altLang="ko-KR" sz="800" b="1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baseline="0" dirty="0" smtClean="0"/>
                        <a:t>성인</a:t>
                      </a:r>
                      <a:r>
                        <a:rPr lang="en-US" altLang="ko-KR" sz="800" b="0" baseline="0" dirty="0" smtClean="0"/>
                        <a:t>,</a:t>
                      </a:r>
                      <a:r>
                        <a:rPr lang="ko-KR" altLang="en-US" sz="800" b="0" baseline="0" dirty="0" smtClean="0"/>
                        <a:t>청소년</a:t>
                      </a:r>
                      <a:r>
                        <a:rPr lang="en-US" altLang="ko-KR" sz="800" b="0" baseline="0" dirty="0" smtClean="0"/>
                        <a:t>,</a:t>
                      </a:r>
                      <a:r>
                        <a:rPr lang="ko-KR" altLang="en-US" sz="800" b="0" baseline="0" dirty="0" smtClean="0"/>
                        <a:t>아동</a:t>
                      </a:r>
                      <a:r>
                        <a:rPr lang="en-US" altLang="ko-KR" sz="800" b="0" baseline="0" dirty="0" smtClean="0"/>
                        <a:t>,</a:t>
                      </a:r>
                      <a:r>
                        <a:rPr lang="ko-KR" altLang="en-US" sz="800" b="0" baseline="0" dirty="0" smtClean="0"/>
                        <a:t>우대로 나누며 합 </a:t>
                      </a:r>
                      <a:r>
                        <a:rPr lang="en-US" altLang="ko-KR" sz="800" b="0" baseline="0" dirty="0" smtClean="0"/>
                        <a:t>6</a:t>
                      </a:r>
                      <a:r>
                        <a:rPr lang="ko-KR" altLang="en-US" sz="800" b="0" baseline="0" dirty="0" smtClean="0"/>
                        <a:t>이 넘으면 동작이 안됨</a:t>
                      </a:r>
                      <a:endParaRPr lang="en-US" altLang="ko-KR" sz="800" b="0" baseline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1" baseline="0" dirty="0" smtClean="0"/>
                        <a:t>선택된 좌석</a:t>
                      </a:r>
                      <a:endParaRPr lang="en-US" altLang="ko-KR" sz="800" b="1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baseline="0" dirty="0" smtClean="0"/>
                        <a:t>좌석 선택에서 선택 한 좌석위치 정보를 나타내줌</a:t>
                      </a:r>
                      <a:endParaRPr lang="en-US" altLang="ko-KR" sz="800" b="0" baseline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5</a:t>
                      </a:r>
                      <a:endParaRPr lang="ko-KR" altLang="en-US" sz="8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1" baseline="0" dirty="0" smtClean="0"/>
                        <a:t>할인 정보</a:t>
                      </a:r>
                      <a:endParaRPr lang="en-US" altLang="ko-KR" sz="800" b="1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baseline="0" dirty="0" smtClean="0"/>
                        <a:t>할인 정보를 나타내줌</a:t>
                      </a:r>
                      <a:endParaRPr lang="en-US" altLang="ko-KR" sz="800" b="0" baseline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6</a:t>
                      </a:r>
                      <a:endParaRPr lang="ko-KR" altLang="en-US" sz="8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1" baseline="0" dirty="0" smtClean="0"/>
                        <a:t>총 결제 금액</a:t>
                      </a:r>
                      <a:endParaRPr lang="en-US" altLang="ko-KR" sz="800" b="1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baseline="0" dirty="0" smtClean="0"/>
                        <a:t>총 결제 합계 금액을 나타내줌</a:t>
                      </a:r>
                      <a:endParaRPr lang="en-US" altLang="ko-KR" sz="800" b="0" baseline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7</a:t>
                      </a:r>
                      <a:endParaRPr lang="ko-KR" altLang="en-US" sz="8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1" baseline="0" dirty="0" smtClean="0"/>
                        <a:t>결제</a:t>
                      </a:r>
                      <a:endParaRPr lang="en-US" altLang="ko-KR" sz="800" b="1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baseline="0" dirty="0" smtClean="0"/>
                        <a:t>결제 버튼 클릭 시 결제 페이지로 이동함</a:t>
                      </a:r>
                      <a:endParaRPr lang="en-US" altLang="ko-KR" sz="800" b="0" baseline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8</a:t>
                      </a:r>
                      <a:endParaRPr lang="ko-KR" altLang="en-US" sz="8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1" baseline="0" dirty="0" err="1" smtClean="0"/>
                        <a:t>메인으로</a:t>
                      </a:r>
                      <a:endParaRPr lang="en-US" altLang="ko-KR" sz="800" b="1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baseline="0" dirty="0" err="1" smtClean="0"/>
                        <a:t>메인으로</a:t>
                      </a:r>
                      <a:r>
                        <a:rPr lang="ko-KR" altLang="en-US" sz="800" b="0" baseline="0" dirty="0" smtClean="0"/>
                        <a:t> 클릭 시 메인 화면으로 이동함</a:t>
                      </a:r>
                      <a:endParaRPr lang="en-US" altLang="ko-KR" sz="800" b="0" baseline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9</a:t>
                      </a:r>
                      <a:endParaRPr lang="ko-KR" altLang="en-US" sz="8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1" baseline="0" dirty="0" smtClean="0"/>
                        <a:t>다시 예매</a:t>
                      </a:r>
                      <a:endParaRPr lang="en-US" altLang="ko-KR" sz="800" b="1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baseline="0" dirty="0" smtClean="0"/>
                        <a:t>다시 예매 클릭 시 모든 체크 값 이</a:t>
                      </a:r>
                      <a:endParaRPr lang="en-US" altLang="ko-KR" sz="800" b="0" baseline="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baseline="0" dirty="0" smtClean="0"/>
                        <a:t>     초기화 됨</a:t>
                      </a:r>
                      <a:endParaRPr lang="en-US" altLang="ko-KR" sz="800" b="0" baseline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79512" y="332656"/>
            <a:ext cx="2880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빠른 예매 </a:t>
            </a:r>
            <a:r>
              <a:rPr lang="en-US" altLang="ko-KR" sz="1200" b="1" dirty="0" smtClean="0"/>
              <a:t>UI (</a:t>
            </a:r>
            <a:r>
              <a:rPr lang="ko-KR" altLang="en-US" sz="1200" b="1" dirty="0" smtClean="0"/>
              <a:t>좌석 선택</a:t>
            </a:r>
            <a:r>
              <a:rPr lang="en-US" altLang="ko-KR" sz="1200" b="1" dirty="0" smtClean="0"/>
              <a:t> 2/4)</a:t>
            </a:r>
            <a:endParaRPr lang="ko-KR" altLang="en-US" sz="1200" b="1" dirty="0"/>
          </a:p>
        </p:txBody>
      </p:sp>
      <p:sp>
        <p:nvSpPr>
          <p:cNvPr id="21" name="타원 20"/>
          <p:cNvSpPr/>
          <p:nvPr/>
        </p:nvSpPr>
        <p:spPr>
          <a:xfrm>
            <a:off x="-4927" y="2305844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139089" y="5098391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355976" y="2305844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3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355976" y="5060266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5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347046" y="5733256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6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241304" y="1412776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7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872980" y="1385564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8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355976" y="3783682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4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588099" y="1385564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9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615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86" y="980728"/>
            <a:ext cx="6316588" cy="5134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40466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9512" y="620688"/>
            <a:ext cx="8784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522248"/>
              </p:ext>
            </p:extLst>
          </p:nvPr>
        </p:nvGraphicFramePr>
        <p:xfrm>
          <a:off x="6536332" y="632495"/>
          <a:ext cx="2399928" cy="489993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/>
                        <a:t>결제 방법</a:t>
                      </a:r>
                      <a:endParaRPr lang="en-US" altLang="ko-KR" sz="800" b="1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baseline="0" dirty="0" smtClean="0"/>
                        <a:t>신용카드</a:t>
                      </a:r>
                      <a:r>
                        <a:rPr lang="en-US" altLang="ko-KR" sz="800" b="0" baseline="0" dirty="0" smtClean="0"/>
                        <a:t>,</a:t>
                      </a:r>
                      <a:r>
                        <a:rPr lang="ko-KR" altLang="en-US" sz="800" b="0" baseline="0" dirty="0" smtClean="0"/>
                        <a:t>휴대전화</a:t>
                      </a:r>
                      <a:r>
                        <a:rPr lang="en-US" altLang="ko-KR" sz="800" b="0" baseline="0" dirty="0" smtClean="0"/>
                        <a:t>,</a:t>
                      </a:r>
                      <a:r>
                        <a:rPr lang="ko-KR" altLang="en-US" sz="800" b="0" baseline="0" dirty="0" smtClean="0"/>
                        <a:t>무통장 </a:t>
                      </a:r>
                      <a:r>
                        <a:rPr lang="en-US" altLang="ko-KR" sz="800" b="0" baseline="0" dirty="0" smtClean="0"/>
                        <a:t>3</a:t>
                      </a:r>
                      <a:r>
                        <a:rPr lang="ko-KR" altLang="en-US" sz="800" b="0" baseline="0" dirty="0" smtClean="0"/>
                        <a:t>가지 방법으로 선택 할 수 있음</a:t>
                      </a:r>
                      <a:endParaRPr lang="en-US" altLang="ko-KR" sz="800" b="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ko-KR" altLang="en-US" sz="800" b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1" dirty="0" err="1" smtClean="0"/>
                        <a:t>마일리지</a:t>
                      </a:r>
                      <a:endParaRPr lang="en-US" altLang="ko-KR" sz="800" b="1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baseline="0" dirty="0" smtClean="0"/>
                        <a:t>사용 가능한 </a:t>
                      </a:r>
                      <a:r>
                        <a:rPr lang="ko-KR" altLang="en-US" sz="800" b="0" baseline="0" dirty="0" err="1" smtClean="0"/>
                        <a:t>마일리지</a:t>
                      </a:r>
                      <a:r>
                        <a:rPr lang="ko-KR" altLang="en-US" sz="800" b="0" baseline="0" dirty="0" smtClean="0"/>
                        <a:t> 표시함</a:t>
                      </a:r>
                      <a:endParaRPr lang="en-US" altLang="ko-KR" sz="800" b="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baseline="0" dirty="0" smtClean="0"/>
                        <a:t>사용 </a:t>
                      </a:r>
                      <a:r>
                        <a:rPr lang="ko-KR" altLang="en-US" sz="800" b="0" baseline="0" dirty="0" err="1" smtClean="0"/>
                        <a:t>마일리지를</a:t>
                      </a:r>
                      <a:r>
                        <a:rPr lang="ko-KR" altLang="en-US" sz="800" b="0" baseline="0" dirty="0" smtClean="0"/>
                        <a:t> 적을 수 있음</a:t>
                      </a:r>
                      <a:endParaRPr lang="en-US" altLang="ko-KR" sz="800" b="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baseline="0" dirty="0" smtClean="0"/>
                        <a:t>사용 </a:t>
                      </a:r>
                      <a:r>
                        <a:rPr lang="ko-KR" altLang="en-US" sz="800" b="0" baseline="0" dirty="0" err="1" smtClean="0"/>
                        <a:t>마일리지</a:t>
                      </a:r>
                      <a:r>
                        <a:rPr lang="ko-KR" altLang="en-US" sz="800" b="0" baseline="0" dirty="0" smtClean="0"/>
                        <a:t> 입력 후 적용을 누르면 잔여 </a:t>
                      </a:r>
                      <a:r>
                        <a:rPr lang="ko-KR" altLang="en-US" sz="800" b="0" baseline="0" dirty="0" err="1" smtClean="0"/>
                        <a:t>마일리지가</a:t>
                      </a:r>
                      <a:r>
                        <a:rPr lang="ko-KR" altLang="en-US" sz="800" b="0" baseline="0" dirty="0" smtClean="0"/>
                        <a:t> 생성됨</a:t>
                      </a:r>
                      <a:endParaRPr lang="en-US" altLang="ko-KR" sz="800" b="0" baseline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</a:t>
                      </a:r>
                      <a:endParaRPr lang="ko-KR" altLang="en-US" sz="8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1" baseline="0" dirty="0" smtClean="0"/>
                        <a:t>결제 내역</a:t>
                      </a:r>
                      <a:endParaRPr lang="en-US" altLang="ko-KR" sz="800" b="1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baseline="0" dirty="0" smtClean="0"/>
                        <a:t>결제 금액은 총 결제 해야 할 금액을 나타내줌</a:t>
                      </a:r>
                      <a:endParaRPr lang="en-US" altLang="ko-KR" sz="800" b="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baseline="0" dirty="0" err="1" smtClean="0"/>
                        <a:t>마일리지는</a:t>
                      </a:r>
                      <a:r>
                        <a:rPr lang="ko-KR" altLang="en-US" sz="800" b="0" baseline="0" dirty="0" smtClean="0"/>
                        <a:t> 적용된 </a:t>
                      </a:r>
                      <a:r>
                        <a:rPr lang="ko-KR" altLang="en-US" sz="800" b="0" baseline="0" dirty="0" err="1" smtClean="0"/>
                        <a:t>마일리지을</a:t>
                      </a:r>
                      <a:r>
                        <a:rPr lang="ko-KR" altLang="en-US" sz="800" b="0" baseline="0" dirty="0" smtClean="0"/>
                        <a:t> 나타냄</a:t>
                      </a:r>
                      <a:endParaRPr lang="en-US" altLang="ko-KR" sz="800" b="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baseline="0" dirty="0" smtClean="0"/>
                        <a:t>총 결제 금액은 결제금액</a:t>
                      </a:r>
                      <a:r>
                        <a:rPr lang="en-US" altLang="ko-KR" sz="800" b="0" baseline="0" dirty="0" smtClean="0"/>
                        <a:t>+</a:t>
                      </a:r>
                      <a:r>
                        <a:rPr lang="ko-KR" altLang="en-US" sz="800" b="0" baseline="0" dirty="0" err="1" smtClean="0"/>
                        <a:t>마일리지</a:t>
                      </a:r>
                      <a:r>
                        <a:rPr lang="ko-KR" altLang="en-US" sz="800" b="0" baseline="0" dirty="0" smtClean="0"/>
                        <a:t> 합한 결제 금액을 나타냄</a:t>
                      </a:r>
                      <a:endParaRPr lang="en-US" altLang="ko-KR" sz="800" b="0" baseline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1" baseline="0" dirty="0" smtClean="0"/>
                        <a:t>초기화</a:t>
                      </a:r>
                      <a:endParaRPr lang="en-US" altLang="ko-KR" sz="800" b="1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baseline="0" dirty="0" err="1" smtClean="0"/>
                        <a:t>마일리지에</a:t>
                      </a:r>
                      <a:r>
                        <a:rPr lang="ko-KR" altLang="en-US" sz="800" b="0" baseline="0" dirty="0" smtClean="0"/>
                        <a:t> 대한 입력된 부분을 초기화 버튼 클릭 시 초기화시킴</a:t>
                      </a:r>
                      <a:endParaRPr lang="en-US" altLang="ko-KR" sz="800" b="0" baseline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5</a:t>
                      </a:r>
                      <a:endParaRPr lang="ko-KR" altLang="en-US" sz="8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1" baseline="0" dirty="0" smtClean="0"/>
                        <a:t>적용</a:t>
                      </a:r>
                      <a:endParaRPr lang="en-US" altLang="ko-KR" sz="800" b="1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baseline="0" dirty="0" err="1" smtClean="0"/>
                        <a:t>마일리지에</a:t>
                      </a:r>
                      <a:r>
                        <a:rPr lang="ko-KR" altLang="en-US" sz="800" b="0" baseline="0" dirty="0" smtClean="0"/>
                        <a:t> 대한 입력된 부분을 결제내역에 적용시킴</a:t>
                      </a:r>
                      <a:endParaRPr lang="en-US" altLang="ko-KR" sz="800" b="0" baseline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6</a:t>
                      </a:r>
                      <a:endParaRPr lang="ko-KR" altLang="en-US" sz="8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1" baseline="0" dirty="0" smtClean="0"/>
                        <a:t>총 결제 금액</a:t>
                      </a:r>
                      <a:endParaRPr lang="en-US" altLang="ko-KR" sz="800" b="1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baseline="0" dirty="0" smtClean="0"/>
                        <a:t>총 결제 합계 금액을 나타내줌</a:t>
                      </a:r>
                      <a:endParaRPr lang="en-US" altLang="ko-KR" sz="800" b="0" baseline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8</a:t>
                      </a:r>
                      <a:endParaRPr lang="ko-KR" altLang="en-US" sz="8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1" baseline="0" dirty="0" err="1" smtClean="0"/>
                        <a:t>메인으로</a:t>
                      </a:r>
                      <a:endParaRPr lang="en-US" altLang="ko-KR" sz="800" b="1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baseline="0" dirty="0" err="1" smtClean="0"/>
                        <a:t>메인으로</a:t>
                      </a:r>
                      <a:r>
                        <a:rPr lang="ko-KR" altLang="en-US" sz="800" b="0" baseline="0" dirty="0" smtClean="0"/>
                        <a:t> 클릭 시 메인 화면으로 이동함</a:t>
                      </a:r>
                      <a:endParaRPr lang="en-US" altLang="ko-KR" sz="800" b="0" baseline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8</a:t>
                      </a:r>
                      <a:endParaRPr lang="ko-KR" altLang="en-US" sz="8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1" baseline="0" dirty="0" smtClean="0"/>
                        <a:t>결제하기</a:t>
                      </a:r>
                      <a:endParaRPr lang="en-US" altLang="ko-KR" sz="800" b="1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baseline="0" dirty="0" smtClean="0"/>
                        <a:t>결제하기 버튼 클릭 시  결제내역 페이지로 이동</a:t>
                      </a:r>
                      <a:endParaRPr lang="en-US" altLang="ko-KR" sz="800" b="0" baseline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79512" y="332656"/>
            <a:ext cx="2952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빠른 예매 </a:t>
            </a:r>
            <a:r>
              <a:rPr lang="en-US" altLang="ko-KR" sz="1200" b="1" dirty="0" smtClean="0"/>
              <a:t>UI (</a:t>
            </a:r>
            <a:r>
              <a:rPr lang="ko-KR" altLang="en-US" sz="1200" b="1" dirty="0" smtClean="0"/>
              <a:t>결제 수단 선택</a:t>
            </a:r>
            <a:r>
              <a:rPr lang="en-US" altLang="ko-KR" sz="1200" b="1" dirty="0" smtClean="0"/>
              <a:t> 3/4)</a:t>
            </a:r>
            <a:endParaRPr lang="ko-KR" altLang="en-US" sz="1200" b="1" dirty="0"/>
          </a:p>
        </p:txBody>
      </p:sp>
      <p:sp>
        <p:nvSpPr>
          <p:cNvPr id="21" name="타원 20"/>
          <p:cNvSpPr/>
          <p:nvPr/>
        </p:nvSpPr>
        <p:spPr>
          <a:xfrm>
            <a:off x="-6828" y="1763463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1763688" y="1732681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830588" y="976758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3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419872" y="4221088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5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529336" y="836712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6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675634" y="3645024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7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588099" y="3933056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8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699792" y="3861048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4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732115" y="1097532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9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 flipV="1">
            <a:off x="3707904" y="2924944"/>
            <a:ext cx="821432" cy="144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422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22" y="900336"/>
            <a:ext cx="5882312" cy="4616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40466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9512" y="620688"/>
            <a:ext cx="8784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634813"/>
              </p:ext>
            </p:extLst>
          </p:nvPr>
        </p:nvGraphicFramePr>
        <p:xfrm>
          <a:off x="6536332" y="632495"/>
          <a:ext cx="2399928" cy="221769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/>
                        <a:t>예매 완료</a:t>
                      </a:r>
                      <a:endParaRPr lang="en-US" altLang="ko-KR" sz="800" b="1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baseline="0" dirty="0" smtClean="0"/>
                        <a:t>총 예매 내역을 한눈에 표시함</a:t>
                      </a:r>
                      <a:endParaRPr lang="en-US" altLang="ko-KR" sz="800" b="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ko-KR" altLang="en-US" sz="800" b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1" dirty="0" smtClean="0"/>
                        <a:t>취소 및 환불 규정</a:t>
                      </a:r>
                      <a:endParaRPr lang="en-US" altLang="ko-KR" sz="800" b="1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baseline="0" dirty="0" smtClean="0"/>
                        <a:t>취소 및 환불 규정을 나타냄</a:t>
                      </a:r>
                      <a:endParaRPr lang="en-US" altLang="ko-KR" sz="800" b="0" baseline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</a:t>
                      </a:r>
                      <a:endParaRPr lang="ko-KR" altLang="en-US" sz="8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1" baseline="0" dirty="0" smtClean="0"/>
                        <a:t>예매 내역 확인</a:t>
                      </a:r>
                      <a:endParaRPr lang="en-US" altLang="ko-KR" sz="800" b="1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baseline="0" dirty="0" smtClean="0"/>
                        <a:t>예매 내역 확인 버튼 클릭 시 예매 내역 확인 페이지로 이동함</a:t>
                      </a:r>
                      <a:endParaRPr lang="en-US" altLang="ko-KR" sz="800" b="0" baseline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1" baseline="0" dirty="0" err="1" smtClean="0"/>
                        <a:t>메인으로</a:t>
                      </a:r>
                      <a:endParaRPr lang="en-US" altLang="ko-KR" sz="800" b="1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baseline="0" dirty="0" err="1" smtClean="0"/>
                        <a:t>메인으로</a:t>
                      </a:r>
                      <a:r>
                        <a:rPr lang="ko-KR" altLang="en-US" sz="800" b="0" baseline="0" dirty="0" smtClean="0"/>
                        <a:t> 클릭 시 메인 화면으로 이동함</a:t>
                      </a:r>
                      <a:endParaRPr lang="en-US" altLang="ko-KR" sz="800" b="0" baseline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79512" y="332656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빠른 예매 </a:t>
            </a:r>
            <a:r>
              <a:rPr lang="en-US" altLang="ko-KR" sz="1200" b="1" dirty="0" smtClean="0"/>
              <a:t>UI (</a:t>
            </a:r>
            <a:r>
              <a:rPr lang="ko-KR" altLang="en-US" sz="1200" b="1" dirty="0" smtClean="0"/>
              <a:t>결제 내역</a:t>
            </a:r>
            <a:r>
              <a:rPr lang="en-US" altLang="ko-KR" sz="1200" b="1" dirty="0" smtClean="0"/>
              <a:t> 4/4)</a:t>
            </a:r>
            <a:endParaRPr lang="ko-KR" altLang="en-US" sz="1200" b="1" dirty="0"/>
          </a:p>
        </p:txBody>
      </p:sp>
      <p:sp>
        <p:nvSpPr>
          <p:cNvPr id="21" name="타원 20"/>
          <p:cNvSpPr/>
          <p:nvPr/>
        </p:nvSpPr>
        <p:spPr>
          <a:xfrm>
            <a:off x="-6828" y="1763463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137188" y="4581128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529336" y="1475431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3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644108" y="1763463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4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552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40466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9512" y="620688"/>
            <a:ext cx="8784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980900"/>
              </p:ext>
            </p:extLst>
          </p:nvPr>
        </p:nvGraphicFramePr>
        <p:xfrm>
          <a:off x="6536332" y="632495"/>
          <a:ext cx="2399928" cy="194704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b="1" dirty="0" smtClean="0"/>
                        <a:t>빠른 예매 </a:t>
                      </a:r>
                      <a:r>
                        <a:rPr lang="en-US" altLang="ko-KR" sz="1400" b="1" dirty="0" smtClean="0"/>
                        <a:t>TIP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b="0" dirty="0" smtClean="0"/>
                        <a:t>빠른</a:t>
                      </a:r>
                      <a:r>
                        <a:rPr lang="ko-KR" altLang="en-US" sz="1200" b="0" baseline="0" dirty="0" smtClean="0"/>
                        <a:t> 예매 </a:t>
                      </a:r>
                      <a:r>
                        <a:rPr lang="en-US" altLang="ko-KR" sz="1200" b="0" baseline="0" dirty="0" smtClean="0"/>
                        <a:t>TIP</a:t>
                      </a:r>
                      <a:r>
                        <a:rPr lang="ko-KR" altLang="en-US" sz="1200" b="0" baseline="0" dirty="0" smtClean="0"/>
                        <a:t>을 이미지</a:t>
                      </a:r>
                      <a:endParaRPr lang="en-US" altLang="ko-KR" sz="1200" b="0" baseline="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b="0" baseline="0" dirty="0" smtClean="0"/>
                        <a:t>   </a:t>
                      </a:r>
                      <a:r>
                        <a:rPr lang="ko-KR" altLang="en-US" sz="1200" b="0" baseline="0" dirty="0" smtClean="0"/>
                        <a:t>를 통해 간결하게 설명</a:t>
                      </a:r>
                      <a:endParaRPr lang="ko-KR" altLang="en-US" sz="1200" b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지금 예매하러 가기</a:t>
                      </a:r>
                      <a:endParaRPr lang="en-US" altLang="ko-KR" sz="1400" b="1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b="0" baseline="0" dirty="0" smtClean="0"/>
                        <a:t>지금 예매하러 가기</a:t>
                      </a:r>
                      <a:endParaRPr lang="en-US" altLang="ko-KR" sz="1200" b="0" baseline="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b="0" baseline="0" dirty="0" smtClean="0"/>
                        <a:t>   </a:t>
                      </a:r>
                      <a:r>
                        <a:rPr lang="ko-KR" altLang="en-US" sz="1200" b="0" baseline="0" dirty="0" smtClean="0"/>
                        <a:t>버튼 클릭 시 빠른 예매</a:t>
                      </a:r>
                      <a:endParaRPr lang="en-US" altLang="ko-KR" sz="1200" b="0" baseline="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b="0" baseline="0" dirty="0" smtClean="0"/>
                        <a:t>   Modal</a:t>
                      </a:r>
                      <a:r>
                        <a:rPr lang="ko-KR" altLang="en-US" sz="1200" b="0" baseline="0" dirty="0" smtClean="0"/>
                        <a:t>이 나타남</a:t>
                      </a:r>
                      <a:r>
                        <a:rPr lang="en-US" altLang="ko-KR" sz="1200" b="0" baseline="0" dirty="0" smtClean="0"/>
                        <a:t>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79512" y="332656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예매 안내 </a:t>
            </a:r>
            <a:r>
              <a:rPr lang="en-US" altLang="ko-KR" sz="1200" b="1" dirty="0" smtClean="0"/>
              <a:t>UI (1/2)</a:t>
            </a:r>
            <a:endParaRPr lang="ko-KR" altLang="en-US" sz="12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67" y="732208"/>
            <a:ext cx="4479657" cy="5368245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79512" y="980728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3347864" y="5698144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807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40466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9512" y="620688"/>
            <a:ext cx="8784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236409"/>
              </p:ext>
            </p:extLst>
          </p:nvPr>
        </p:nvGraphicFramePr>
        <p:xfrm>
          <a:off x="6536332" y="632495"/>
          <a:ext cx="2399928" cy="243472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b="1" dirty="0" smtClean="0"/>
                        <a:t>관람료 안내</a:t>
                      </a:r>
                      <a:endParaRPr lang="en-US" altLang="ko-KR" sz="1400" b="1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b="0" dirty="0" smtClean="0"/>
                        <a:t>영화관람료에 대한 안내를 표로 표시함</a:t>
                      </a:r>
                      <a:endParaRPr lang="en-US" altLang="ko-KR" sz="1200" b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b="1" dirty="0" smtClean="0"/>
                        <a:t>요금제 기준</a:t>
                      </a:r>
                      <a:endParaRPr lang="en-US" altLang="ko-KR" sz="1400" b="1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b="0" dirty="0" smtClean="0"/>
                        <a:t>요금제 기준에 대한 안</a:t>
                      </a:r>
                      <a:endParaRPr lang="en-US" altLang="ko-KR" sz="1200" b="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b="0" dirty="0" smtClean="0"/>
                        <a:t>   </a:t>
                      </a:r>
                      <a:r>
                        <a:rPr lang="ko-KR" altLang="en-US" sz="1200" b="0" dirty="0" smtClean="0"/>
                        <a:t>내를 표로 표시함</a:t>
                      </a:r>
                      <a:endParaRPr lang="en-US" altLang="ko-KR" sz="1200" b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</a:t>
                      </a:r>
                      <a:endParaRPr lang="ko-KR" altLang="en-US" sz="8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b="1" dirty="0" smtClean="0"/>
                        <a:t>우대적용기준</a:t>
                      </a:r>
                      <a:endParaRPr lang="en-US" altLang="ko-KR" sz="1400" b="1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b="0" baseline="0" dirty="0" smtClean="0"/>
                        <a:t>우대적용기준에 대한 </a:t>
                      </a:r>
                      <a:endParaRPr lang="en-US" altLang="ko-KR" sz="1200" b="0" baseline="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b="0" dirty="0" smtClean="0"/>
                        <a:t>   </a:t>
                      </a:r>
                      <a:r>
                        <a:rPr lang="ko-KR" altLang="en-US" sz="1200" b="0" dirty="0" smtClean="0"/>
                        <a:t>안내를 표로 표시함</a:t>
                      </a:r>
                      <a:endParaRPr lang="en-US" altLang="ko-KR" sz="1200" b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79512" y="332656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예매 안내 </a:t>
            </a:r>
            <a:r>
              <a:rPr lang="en-US" altLang="ko-KR" sz="1200" b="1" dirty="0" smtClean="0"/>
              <a:t>UI (2/2)</a:t>
            </a:r>
            <a:endParaRPr lang="ko-KR" altLang="en-US" sz="12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708335"/>
            <a:ext cx="4716782" cy="6003176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323528" y="980381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333872" y="4174641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36898" y="5043434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3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398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33" y="1040532"/>
            <a:ext cx="5904656" cy="4980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40466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9512" y="620688"/>
            <a:ext cx="8784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141872"/>
              </p:ext>
            </p:extLst>
          </p:nvPr>
        </p:nvGraphicFramePr>
        <p:xfrm>
          <a:off x="6516216" y="836712"/>
          <a:ext cx="2399928" cy="344056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자주 묻는 질문</a:t>
                      </a:r>
                      <a:endParaRPr lang="en-US" altLang="ko-KR" sz="1400" b="1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200" dirty="0" smtClean="0"/>
                        <a:t>탭으로 선택해서 해당 되는 </a:t>
                      </a:r>
                      <a:r>
                        <a:rPr lang="ko-KR" altLang="en-US" sz="1200" dirty="0" err="1" smtClean="0"/>
                        <a:t>컨텐츠를</a:t>
                      </a:r>
                      <a:r>
                        <a:rPr lang="ko-KR" altLang="en-US" sz="1200" dirty="0" smtClean="0"/>
                        <a:t> 볼 수 있음</a:t>
                      </a:r>
                      <a:endParaRPr lang="en-US" altLang="ko-KR" sz="120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/>
                        <a:t>검색조건 선택으로 검색</a:t>
                      </a:r>
                      <a:endParaRPr lang="en-US" altLang="ko-KR" sz="1200" b="1" dirty="0" smtClean="0"/>
                    </a:p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질문제목</a:t>
                      </a:r>
                      <a:r>
                        <a:rPr lang="ko-KR" altLang="en-US" sz="1200" baseline="0" dirty="0" smtClean="0"/>
                        <a:t> 기입 없이도 특정 유형 관련 게시 글 모두 표시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글 클릭</a:t>
                      </a:r>
                      <a:endParaRPr lang="en-US" altLang="ko-KR" sz="1400" b="1" dirty="0" smtClean="0"/>
                    </a:p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dirty="0" smtClean="0"/>
                        <a:t>해당 글 클릭 시 상세 내용이 펼쳐짐 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 smtClean="0"/>
                        <a:t>페이징</a:t>
                      </a:r>
                      <a:endParaRPr lang="en-US" altLang="ko-KR" sz="1400" b="1" dirty="0" smtClean="0"/>
                    </a:p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200" dirty="0" smtClean="0"/>
                        <a:t> 각 페이지 별 </a:t>
                      </a:r>
                      <a:r>
                        <a:rPr lang="en-US" altLang="ko-KR" sz="1200" dirty="0" smtClean="0"/>
                        <a:t>10</a:t>
                      </a:r>
                      <a:r>
                        <a:rPr lang="ko-KR" altLang="en-US" sz="1200" dirty="0" smtClean="0"/>
                        <a:t>개의 글을 볼 수 있음</a:t>
                      </a:r>
                      <a:endParaRPr lang="en-US" altLang="ko-KR" sz="1200" baseline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79512" y="332656"/>
            <a:ext cx="2265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고객센터 </a:t>
            </a:r>
            <a:r>
              <a:rPr lang="en-US" altLang="ko-KR" sz="1200" b="1" dirty="0" smtClean="0"/>
              <a:t>UI (</a:t>
            </a:r>
            <a:r>
              <a:rPr lang="ko-KR" altLang="en-US" sz="1200" b="1" dirty="0" smtClean="0"/>
              <a:t>자주 묻는 질문</a:t>
            </a:r>
            <a:r>
              <a:rPr lang="en-US" altLang="ko-KR" sz="1200" b="1" dirty="0" smtClean="0"/>
              <a:t>) </a:t>
            </a:r>
            <a:endParaRPr lang="ko-KR" altLang="en-US" sz="1200" b="1" dirty="0"/>
          </a:p>
        </p:txBody>
      </p:sp>
      <p:sp>
        <p:nvSpPr>
          <p:cNvPr id="31" name="타원 30"/>
          <p:cNvSpPr/>
          <p:nvPr/>
        </p:nvSpPr>
        <p:spPr>
          <a:xfrm>
            <a:off x="179512" y="1458217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826124" y="1795907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627784" y="5876031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4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988840"/>
            <a:ext cx="557166" cy="913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99" y="5229201"/>
            <a:ext cx="5610546" cy="425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타원 32"/>
          <p:cNvSpPr/>
          <p:nvPr/>
        </p:nvSpPr>
        <p:spPr>
          <a:xfrm>
            <a:off x="179512" y="5085185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6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923925"/>
            <a:ext cx="6315619" cy="501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40466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9512" y="620688"/>
            <a:ext cx="8784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4140056"/>
              </p:ext>
            </p:extLst>
          </p:nvPr>
        </p:nvGraphicFramePr>
        <p:xfrm>
          <a:off x="6516216" y="836712"/>
          <a:ext cx="2399928" cy="310528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/>
                        <a:t>공지사항</a:t>
                      </a:r>
                      <a:endParaRPr lang="en-US" altLang="ko-KR" sz="1200" b="1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200" dirty="0" smtClean="0"/>
                        <a:t>탭으로 선택해서 해당 되는 </a:t>
                      </a:r>
                      <a:r>
                        <a:rPr lang="ko-KR" altLang="en-US" sz="1200" dirty="0" err="1" smtClean="0"/>
                        <a:t>컨텐츠를</a:t>
                      </a:r>
                      <a:r>
                        <a:rPr lang="ko-KR" altLang="en-US" sz="1200" dirty="0" smtClean="0"/>
                        <a:t> 볼 수 있음</a:t>
                      </a:r>
                      <a:endParaRPr lang="en-US" altLang="ko-KR" sz="120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/>
                        <a:t>검색조건 선택으로 검색</a:t>
                      </a:r>
                      <a:endParaRPr lang="en-US" altLang="ko-KR" sz="1200" b="1" dirty="0" smtClean="0"/>
                    </a:p>
                    <a:p>
                      <a:pPr latinLnBrk="1"/>
                      <a:r>
                        <a:rPr lang="en-US" altLang="ko-KR" sz="1200" dirty="0" smtClean="0"/>
                        <a:t>-   </a:t>
                      </a:r>
                      <a:r>
                        <a:rPr lang="ko-KR" altLang="en-US" sz="1000" dirty="0" smtClean="0"/>
                        <a:t>선택한 검색 조건으로 검색 할 수 있음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/>
                        <a:t>글 클릭</a:t>
                      </a:r>
                      <a:endParaRPr lang="en-US" altLang="ko-KR" sz="1200" b="1" dirty="0" smtClean="0"/>
                    </a:p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baseline="0" dirty="0" smtClean="0"/>
                        <a:t>  </a:t>
                      </a:r>
                      <a:r>
                        <a:rPr lang="ko-KR" altLang="en-US" sz="1000" baseline="0" dirty="0" smtClean="0"/>
                        <a:t>해당 글 클릭 시 읽기 페이지로 이동함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 smtClean="0"/>
                        <a:t>페이징</a:t>
                      </a:r>
                      <a:endParaRPr lang="en-US" altLang="ko-KR" sz="1200" b="1" dirty="0" smtClean="0"/>
                    </a:p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200" dirty="0" smtClean="0"/>
                        <a:t> 각 페이지 별 </a:t>
                      </a:r>
                      <a:r>
                        <a:rPr lang="en-US" altLang="ko-KR" sz="1200" dirty="0" smtClean="0"/>
                        <a:t>10</a:t>
                      </a:r>
                      <a:r>
                        <a:rPr lang="ko-KR" altLang="en-US" sz="1200" dirty="0" smtClean="0"/>
                        <a:t>개의 글을 볼 수 있음</a:t>
                      </a:r>
                      <a:endParaRPr lang="en-US" altLang="ko-KR" sz="1200" baseline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79512" y="332656"/>
            <a:ext cx="21499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고객센터 </a:t>
            </a:r>
            <a:r>
              <a:rPr lang="en-US" altLang="ko-KR" sz="1200" b="1" dirty="0" smtClean="0"/>
              <a:t>UI (</a:t>
            </a:r>
            <a:r>
              <a:rPr lang="ko-KR" altLang="en-US" sz="1200" b="1" dirty="0" smtClean="0"/>
              <a:t>공지사항 </a:t>
            </a:r>
            <a:r>
              <a:rPr lang="en-US" altLang="ko-KR" sz="1200" b="1" dirty="0"/>
              <a:t>1</a:t>
            </a:r>
            <a:r>
              <a:rPr lang="en-US" altLang="ko-KR" sz="1200" b="1" dirty="0" smtClean="0"/>
              <a:t>/2) </a:t>
            </a:r>
            <a:endParaRPr lang="ko-KR" altLang="en-US" sz="1200" b="1" dirty="0"/>
          </a:p>
        </p:txBody>
      </p:sp>
      <p:sp>
        <p:nvSpPr>
          <p:cNvPr id="31" name="타원 30"/>
          <p:cNvSpPr/>
          <p:nvPr/>
        </p:nvSpPr>
        <p:spPr>
          <a:xfrm>
            <a:off x="2041428" y="1458217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988546" y="1916832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771800" y="5732262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4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187624" y="2456892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204864"/>
            <a:ext cx="576064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181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28" y="1009377"/>
            <a:ext cx="6148064" cy="4867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40466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9512" y="620688"/>
            <a:ext cx="8784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9512" y="332656"/>
            <a:ext cx="3028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고객센터 </a:t>
            </a:r>
            <a:r>
              <a:rPr lang="en-US" altLang="ko-KR" sz="1200" b="1" dirty="0" smtClean="0"/>
              <a:t>UI (</a:t>
            </a:r>
            <a:r>
              <a:rPr lang="ko-KR" altLang="en-US" sz="1200" b="1" dirty="0" smtClean="0"/>
              <a:t>공지시항 읽기 페이지</a:t>
            </a:r>
            <a:r>
              <a:rPr lang="en-US" altLang="ko-KR" sz="1200" b="1" dirty="0" smtClean="0"/>
              <a:t> 2/2) </a:t>
            </a:r>
            <a:endParaRPr lang="ko-KR" altLang="en-US" sz="1200" b="1" dirty="0"/>
          </a:p>
        </p:txBody>
      </p:sp>
      <p:sp>
        <p:nvSpPr>
          <p:cNvPr id="31" name="타원 30"/>
          <p:cNvSpPr/>
          <p:nvPr/>
        </p:nvSpPr>
        <p:spPr>
          <a:xfrm>
            <a:off x="179512" y="1568498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11560" y="5497438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914255"/>
              </p:ext>
            </p:extLst>
          </p:nvPr>
        </p:nvGraphicFramePr>
        <p:xfrm>
          <a:off x="6564560" y="836712"/>
          <a:ext cx="2399928" cy="158128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/>
                        <a:t>공지사항 읽기</a:t>
                      </a:r>
                      <a:endParaRPr lang="en-US" altLang="ko-KR" sz="1200" b="1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000" dirty="0" smtClean="0"/>
                        <a:t>제목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영화관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등록일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err="1" smtClean="0"/>
                        <a:t>컨텐츠로</a:t>
                      </a:r>
                      <a:r>
                        <a:rPr lang="ko-KR" altLang="en-US" sz="1000" dirty="0" smtClean="0"/>
                        <a:t> 구성 되어있다</a:t>
                      </a:r>
                      <a:r>
                        <a:rPr lang="en-US" altLang="ko-KR" sz="1000" dirty="0" smtClean="0"/>
                        <a:t>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/>
                        <a:t>목록</a:t>
                      </a:r>
                      <a:endParaRPr lang="en-US" altLang="ko-KR" sz="1200" b="1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 smtClean="0"/>
                        <a:t>목록 버튼 클릭 시 공지사항 페이지로 이동함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39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33450"/>
            <a:ext cx="6200179" cy="5231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40466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9512" y="620688"/>
            <a:ext cx="8784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9512" y="332656"/>
            <a:ext cx="20617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고객센터 </a:t>
            </a:r>
            <a:r>
              <a:rPr lang="en-US" altLang="ko-KR" sz="1200" b="1" dirty="0" smtClean="0"/>
              <a:t>UI (1:1</a:t>
            </a:r>
            <a:r>
              <a:rPr lang="ko-KR" altLang="en-US" sz="1200" b="1" dirty="0" smtClean="0"/>
              <a:t>문의</a:t>
            </a:r>
            <a:r>
              <a:rPr lang="en-US" altLang="ko-KR" sz="1200" b="1" dirty="0" smtClean="0"/>
              <a:t> 1/3) </a:t>
            </a:r>
            <a:endParaRPr lang="ko-KR" altLang="en-US" sz="1200" b="1" dirty="0"/>
          </a:p>
        </p:txBody>
      </p:sp>
      <p:sp>
        <p:nvSpPr>
          <p:cNvPr id="31" name="타원 30"/>
          <p:cNvSpPr/>
          <p:nvPr/>
        </p:nvSpPr>
        <p:spPr>
          <a:xfrm>
            <a:off x="3995936" y="1424482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139952" y="1916832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524882"/>
              </p:ext>
            </p:extLst>
          </p:nvPr>
        </p:nvGraphicFramePr>
        <p:xfrm>
          <a:off x="6564560" y="836712"/>
          <a:ext cx="2399928" cy="447688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1:1</a:t>
                      </a:r>
                      <a:r>
                        <a:rPr lang="ko-KR" altLang="en-US" sz="1200" b="1" dirty="0" smtClean="0"/>
                        <a:t>문의</a:t>
                      </a:r>
                      <a:endParaRPr lang="en-US" altLang="ko-KR" sz="1200" b="1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200" dirty="0" smtClean="0"/>
                        <a:t>탭으로 선택해서 해당 되는 </a:t>
                      </a:r>
                      <a:r>
                        <a:rPr lang="ko-KR" altLang="en-US" sz="1200" dirty="0" err="1" smtClean="0"/>
                        <a:t>컨텐츠를</a:t>
                      </a:r>
                      <a:r>
                        <a:rPr lang="ko-KR" altLang="en-US" sz="1200" dirty="0" smtClean="0"/>
                        <a:t> 볼 수 있음</a:t>
                      </a:r>
                      <a:endParaRPr lang="en-US" altLang="ko-KR" sz="120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/>
                        <a:t>검색조건 선택으로 검색</a:t>
                      </a:r>
                      <a:endParaRPr lang="en-US" altLang="ko-KR" sz="1200" b="1" dirty="0" smtClean="0"/>
                    </a:p>
                    <a:p>
                      <a:pPr latinLnBrk="1"/>
                      <a:r>
                        <a:rPr lang="en-US" altLang="ko-KR" sz="1200" dirty="0" smtClean="0"/>
                        <a:t>-   </a:t>
                      </a:r>
                      <a:r>
                        <a:rPr lang="ko-KR" altLang="en-US" sz="1000" dirty="0" smtClean="0"/>
                        <a:t>선택한 검색 조건으로 검색 할 수 있음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/>
                        <a:t>글 클릭</a:t>
                      </a:r>
                      <a:endParaRPr lang="en-US" altLang="ko-KR" sz="1200" b="1" dirty="0" smtClean="0"/>
                    </a:p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baseline="0" dirty="0" smtClean="0"/>
                        <a:t>  </a:t>
                      </a:r>
                      <a:r>
                        <a:rPr lang="ko-KR" altLang="en-US" sz="1000" baseline="0" dirty="0" smtClean="0"/>
                        <a:t>해당 글 클릭 시 읽기 페이지로 이동함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 smtClean="0"/>
                        <a:t>페이징</a:t>
                      </a:r>
                      <a:endParaRPr lang="en-US" altLang="ko-KR" sz="1200" b="1" dirty="0" smtClean="0"/>
                    </a:p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200" dirty="0" smtClean="0"/>
                        <a:t> 각 페이지 별 </a:t>
                      </a:r>
                      <a:r>
                        <a:rPr lang="en-US" altLang="ko-KR" sz="1200" dirty="0" smtClean="0"/>
                        <a:t>10</a:t>
                      </a:r>
                      <a:r>
                        <a:rPr lang="ko-KR" altLang="en-US" sz="1200" dirty="0" smtClean="0"/>
                        <a:t>개의 글을 볼 수 있음</a:t>
                      </a:r>
                      <a:endParaRPr lang="en-US" altLang="ko-KR" sz="1200" baseline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/>
                        <a:t>문의하기</a:t>
                      </a:r>
                      <a:endParaRPr lang="en-US" altLang="ko-KR" sz="1200" b="1" dirty="0" smtClean="0"/>
                    </a:p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000" dirty="0" smtClean="0"/>
                        <a:t>문의하기 버튼 클릭 시 글 쓰기 페이지로 이동함</a:t>
                      </a:r>
                      <a:endParaRPr lang="en-US" altLang="ko-KR" sz="1200" baseline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6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삭제된 글</a:t>
                      </a:r>
                      <a:endParaRPr lang="en-US" altLang="ko-KR" sz="1200" b="1" dirty="0" smtClean="0"/>
                    </a:p>
                    <a:p>
                      <a:pPr latinLnBrk="1">
                        <a:buFontTx/>
                        <a:buNone/>
                      </a:pPr>
                      <a:r>
                        <a:rPr lang="en-US" altLang="ko-KR" sz="1200" baseline="0" dirty="0" smtClean="0"/>
                        <a:t>- </a:t>
                      </a:r>
                      <a:r>
                        <a:rPr lang="ko-KR" altLang="en-US" sz="1000" baseline="0" dirty="0" smtClean="0"/>
                        <a:t>삭제된 글은 </a:t>
                      </a:r>
                      <a:r>
                        <a:rPr lang="en-US" altLang="ko-KR" sz="1000" baseline="0" dirty="0" smtClean="0"/>
                        <a:t>“</a:t>
                      </a:r>
                      <a:r>
                        <a:rPr lang="ko-KR" altLang="en-US" sz="1000" baseline="0" dirty="0" smtClean="0"/>
                        <a:t>삭제된 글입니다</a:t>
                      </a:r>
                      <a:r>
                        <a:rPr lang="en-US" altLang="ko-KR" sz="1000" baseline="0" dirty="0" smtClean="0"/>
                        <a:t>.” </a:t>
                      </a:r>
                      <a:r>
                        <a:rPr lang="ko-KR" altLang="en-US" sz="1000" baseline="0" dirty="0" smtClean="0"/>
                        <a:t>라고 바뀌며 해당 글 이 접근이 불가해 집니다</a:t>
                      </a:r>
                      <a:endParaRPr lang="en-US" altLang="ko-KR" sz="1200" baseline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" name="타원 15"/>
          <p:cNvSpPr/>
          <p:nvPr/>
        </p:nvSpPr>
        <p:spPr>
          <a:xfrm>
            <a:off x="194792" y="2492896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555776" y="6021288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4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436096" y="5589240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5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763688" y="2780928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6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93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30" y="914350"/>
            <a:ext cx="6179169" cy="4674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40466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9512" y="620688"/>
            <a:ext cx="8784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9512" y="332656"/>
            <a:ext cx="2940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고객센터 </a:t>
            </a:r>
            <a:r>
              <a:rPr lang="en-US" altLang="ko-KR" sz="1200" b="1" dirty="0" smtClean="0"/>
              <a:t>UI (1:1</a:t>
            </a:r>
            <a:r>
              <a:rPr lang="ko-KR" altLang="en-US" sz="1200" b="1" dirty="0" smtClean="0"/>
              <a:t>문의 읽기 페이지</a:t>
            </a:r>
            <a:r>
              <a:rPr lang="en-US" altLang="ko-KR" sz="1200" b="1" dirty="0" smtClean="0"/>
              <a:t> 2/3) </a:t>
            </a:r>
            <a:endParaRPr lang="ko-KR" altLang="en-US" sz="1200" b="1" dirty="0"/>
          </a:p>
        </p:txBody>
      </p:sp>
      <p:sp>
        <p:nvSpPr>
          <p:cNvPr id="31" name="타원 30"/>
          <p:cNvSpPr/>
          <p:nvPr/>
        </p:nvSpPr>
        <p:spPr>
          <a:xfrm>
            <a:off x="49014" y="1312787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232995" y="5025727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452047"/>
              </p:ext>
            </p:extLst>
          </p:nvPr>
        </p:nvGraphicFramePr>
        <p:xfrm>
          <a:off x="6564560" y="836712"/>
          <a:ext cx="2399928" cy="234328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1:1</a:t>
                      </a:r>
                      <a:r>
                        <a:rPr lang="ko-KR" altLang="en-US" sz="1200" b="1" dirty="0" smtClean="0"/>
                        <a:t>문의</a:t>
                      </a:r>
                      <a:endParaRPr lang="en-US" altLang="ko-KR" sz="1200" b="1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000" dirty="0" smtClean="0"/>
                        <a:t>제목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등록일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err="1" smtClean="0"/>
                        <a:t>컨텐츠로</a:t>
                      </a:r>
                      <a:r>
                        <a:rPr lang="ko-KR" altLang="en-US" sz="1000" dirty="0" smtClean="0"/>
                        <a:t> 구성 되어 있음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/>
                        <a:t>수정</a:t>
                      </a:r>
                      <a:r>
                        <a:rPr lang="en-US" altLang="ko-KR" sz="1200" b="1" dirty="0" smtClean="0"/>
                        <a:t>,</a:t>
                      </a:r>
                      <a:r>
                        <a:rPr lang="ko-KR" altLang="en-US" sz="1200" b="1" dirty="0" smtClean="0"/>
                        <a:t>삭제</a:t>
                      </a:r>
                      <a:endParaRPr lang="en-US" altLang="ko-KR" sz="1200" b="1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 smtClean="0"/>
                        <a:t>수정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삭제 버튼은 세션의 해당되는 아이디로</a:t>
                      </a:r>
                      <a:r>
                        <a:rPr lang="ko-KR" altLang="en-US" sz="1000" baseline="0" dirty="0" smtClean="0"/>
                        <a:t> 로그인 시 버튼이 활성화 됨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/>
                        <a:t>목록</a:t>
                      </a:r>
                      <a:endParaRPr lang="en-US" altLang="ko-KR" sz="1200" b="1" dirty="0" smtClean="0"/>
                    </a:p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baseline="0" dirty="0" smtClean="0"/>
                        <a:t>  </a:t>
                      </a:r>
                      <a:r>
                        <a:rPr lang="ko-KR" altLang="en-US" sz="1000" baseline="0" dirty="0" smtClean="0"/>
                        <a:t>목록 버튼 클릭 시 </a:t>
                      </a:r>
                      <a:r>
                        <a:rPr lang="en-US" altLang="ko-KR" sz="1000" baseline="0" dirty="0" smtClean="0"/>
                        <a:t>1:1</a:t>
                      </a:r>
                      <a:r>
                        <a:rPr lang="ko-KR" altLang="en-US" sz="1000" baseline="0" dirty="0" smtClean="0"/>
                        <a:t>문의로 이동함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타원 15"/>
          <p:cNvSpPr/>
          <p:nvPr/>
        </p:nvSpPr>
        <p:spPr>
          <a:xfrm>
            <a:off x="6377801" y="5313759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14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47" y="804739"/>
            <a:ext cx="6155307" cy="121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47" y="2060848"/>
            <a:ext cx="6155307" cy="416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40466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9512" y="620688"/>
            <a:ext cx="8784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410025"/>
              </p:ext>
            </p:extLst>
          </p:nvPr>
        </p:nvGraphicFramePr>
        <p:xfrm>
          <a:off x="6516216" y="836712"/>
          <a:ext cx="2399928" cy="188241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 smtClean="0"/>
                        <a:t>공지사항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 smtClean="0"/>
                        <a:t>클릭 시 </a:t>
                      </a:r>
                      <a:r>
                        <a:rPr lang="en-US" altLang="ko-KR" sz="900" b="1" dirty="0" smtClean="0"/>
                        <a:t>[</a:t>
                      </a:r>
                      <a:r>
                        <a:rPr lang="ko-KR" altLang="en-US" sz="900" b="1" dirty="0" smtClean="0"/>
                        <a:t>공지사항</a:t>
                      </a:r>
                      <a:r>
                        <a:rPr lang="en-US" altLang="ko-KR" sz="900" b="1" dirty="0" smtClean="0"/>
                        <a:t>] </a:t>
                      </a:r>
                      <a:r>
                        <a:rPr lang="ko-KR" altLang="en-US" sz="900" b="1" dirty="0" smtClean="0"/>
                        <a:t>이동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5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 smtClean="0"/>
                        <a:t>게시물 클릭 시 해당 게시물로 이동함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8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 smtClean="0"/>
                        <a:t>GIGABOX</a:t>
                      </a:r>
                      <a:r>
                        <a:rPr lang="en-US" altLang="ko-KR" sz="900" b="1" baseline="0" dirty="0" smtClean="0"/>
                        <a:t> </a:t>
                      </a:r>
                      <a:r>
                        <a:rPr lang="ko-KR" altLang="en-US" sz="900" b="1" baseline="0" dirty="0" smtClean="0"/>
                        <a:t>클릭 시 </a:t>
                      </a:r>
                      <a:r>
                        <a:rPr lang="ko-KR" altLang="en-US" sz="900" b="1" baseline="0" dirty="0" err="1" smtClean="0"/>
                        <a:t>메인화면으로</a:t>
                      </a:r>
                      <a:r>
                        <a:rPr lang="ko-KR" altLang="en-US" sz="900" b="1" baseline="0" dirty="0" smtClean="0"/>
                        <a:t> 이동</a:t>
                      </a:r>
                      <a:endParaRPr lang="ko-KR" altLang="en-US" sz="9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79512" y="332656"/>
            <a:ext cx="2743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GIGABOX </a:t>
            </a:r>
            <a:r>
              <a:rPr lang="ko-KR" altLang="en-US" sz="1200" b="1" dirty="0" smtClean="0"/>
              <a:t>메인 페이지 하단 </a:t>
            </a:r>
            <a:r>
              <a:rPr lang="en-US" altLang="ko-KR" sz="1200" b="1" dirty="0" smtClean="0"/>
              <a:t>UI</a:t>
            </a:r>
            <a:r>
              <a:rPr lang="ko-KR" altLang="en-US" sz="1200" b="1" dirty="0" smtClean="0"/>
              <a:t> </a:t>
            </a:r>
            <a:r>
              <a:rPr lang="en-US" altLang="ko-KR" sz="1200" b="1" smtClean="0"/>
              <a:t>(2/2</a:t>
            </a:r>
            <a:r>
              <a:rPr lang="en-US" altLang="ko-KR" sz="1200" b="1" dirty="0" smtClean="0"/>
              <a:t>)</a:t>
            </a:r>
            <a:endParaRPr lang="ko-KR" altLang="en-US" sz="1200" b="1" dirty="0"/>
          </a:p>
        </p:txBody>
      </p:sp>
      <p:sp>
        <p:nvSpPr>
          <p:cNvPr id="36" name="타원 35"/>
          <p:cNvSpPr/>
          <p:nvPr/>
        </p:nvSpPr>
        <p:spPr>
          <a:xfrm>
            <a:off x="905275" y="2060848"/>
            <a:ext cx="288032" cy="288032"/>
          </a:xfrm>
          <a:prstGeom prst="ellipse">
            <a:avLst/>
          </a:prstGeom>
          <a:solidFill>
            <a:srgbClr val="FDFDA5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978245" y="2008517"/>
            <a:ext cx="288032" cy="288032"/>
          </a:xfrm>
          <a:prstGeom prst="ellipse">
            <a:avLst/>
          </a:prstGeom>
          <a:solidFill>
            <a:srgbClr val="FDFDA5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23528" y="4509120"/>
            <a:ext cx="288032" cy="288032"/>
          </a:xfrm>
          <a:prstGeom prst="ellipse">
            <a:avLst/>
          </a:prstGeom>
          <a:solidFill>
            <a:srgbClr val="FDFDA5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4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926805" y="2564904"/>
            <a:ext cx="288032" cy="288032"/>
          </a:xfrm>
          <a:prstGeom prst="ellipse">
            <a:avLst/>
          </a:prstGeom>
          <a:solidFill>
            <a:srgbClr val="FDFDA5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3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98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94209"/>
            <a:ext cx="6247318" cy="4767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40466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9512" y="620688"/>
            <a:ext cx="8784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9512" y="332656"/>
            <a:ext cx="2940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고객센터 </a:t>
            </a:r>
            <a:r>
              <a:rPr lang="en-US" altLang="ko-KR" sz="1200" b="1" dirty="0" smtClean="0"/>
              <a:t>UI (1:1</a:t>
            </a:r>
            <a:r>
              <a:rPr lang="ko-KR" altLang="en-US" sz="1200" b="1" dirty="0" smtClean="0"/>
              <a:t>문의 수정 페이지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3</a:t>
            </a:r>
            <a:r>
              <a:rPr lang="en-US" altLang="ko-KR" sz="1200" b="1" dirty="0" smtClean="0"/>
              <a:t>/3) </a:t>
            </a:r>
            <a:endParaRPr lang="ko-KR" altLang="en-US" sz="1200" b="1" dirty="0"/>
          </a:p>
        </p:txBody>
      </p:sp>
      <p:sp>
        <p:nvSpPr>
          <p:cNvPr id="31" name="타원 30"/>
          <p:cNvSpPr/>
          <p:nvPr/>
        </p:nvSpPr>
        <p:spPr>
          <a:xfrm>
            <a:off x="18728" y="1322573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478760" y="5301208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097512"/>
              </p:ext>
            </p:extLst>
          </p:nvPr>
        </p:nvGraphicFramePr>
        <p:xfrm>
          <a:off x="6564560" y="836712"/>
          <a:ext cx="2399928" cy="219088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1:1</a:t>
                      </a:r>
                      <a:r>
                        <a:rPr lang="ko-KR" altLang="en-US" sz="1200" b="1" dirty="0" smtClean="0"/>
                        <a:t>문의 수정</a:t>
                      </a:r>
                      <a:endParaRPr lang="en-US" altLang="ko-KR" sz="1200" b="1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000" dirty="0" smtClean="0"/>
                        <a:t>제목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err="1" smtClean="0"/>
                        <a:t>컨텐츠를</a:t>
                      </a:r>
                      <a:r>
                        <a:rPr lang="ko-KR" altLang="en-US" sz="1000" dirty="0" smtClean="0"/>
                        <a:t> 수정 할 수 있음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/>
                        <a:t>저장</a:t>
                      </a:r>
                      <a:endParaRPr lang="en-US" altLang="ko-KR" sz="1200" b="1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 smtClean="0"/>
                        <a:t>저장 버튼 클릭 시 해당된 글이 수정됨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/>
                        <a:t>목록</a:t>
                      </a:r>
                      <a:endParaRPr lang="en-US" altLang="ko-KR" sz="1200" b="1" dirty="0" smtClean="0"/>
                    </a:p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baseline="0" dirty="0" smtClean="0"/>
                        <a:t>  </a:t>
                      </a:r>
                      <a:r>
                        <a:rPr lang="ko-KR" altLang="en-US" sz="1000" baseline="0" dirty="0" smtClean="0"/>
                        <a:t>목록 버튼 클릭 시 </a:t>
                      </a:r>
                      <a:r>
                        <a:rPr lang="en-US" altLang="ko-KR" sz="1000" baseline="0" dirty="0" smtClean="0"/>
                        <a:t>1:1</a:t>
                      </a:r>
                      <a:r>
                        <a:rPr lang="ko-KR" altLang="en-US" sz="1000" baseline="0" dirty="0" smtClean="0"/>
                        <a:t>문의로 이동함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타원 15"/>
          <p:cNvSpPr/>
          <p:nvPr/>
        </p:nvSpPr>
        <p:spPr>
          <a:xfrm>
            <a:off x="6426830" y="5313759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63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15" y="1023664"/>
            <a:ext cx="6324834" cy="4997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40466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9512" y="620688"/>
            <a:ext cx="8784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9512" y="332656"/>
            <a:ext cx="2787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마이 페이지 </a:t>
            </a:r>
            <a:r>
              <a:rPr lang="en-US" altLang="ko-KR" sz="1200" b="1" dirty="0" smtClean="0"/>
              <a:t>UI (</a:t>
            </a:r>
            <a:r>
              <a:rPr lang="ko-KR" altLang="en-US" sz="1200" b="1" dirty="0" smtClean="0"/>
              <a:t>예매 확인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취소</a:t>
            </a:r>
            <a:r>
              <a:rPr lang="en-US" altLang="ko-KR" sz="1200" b="1" dirty="0" smtClean="0"/>
              <a:t> 1/3) </a:t>
            </a:r>
            <a:endParaRPr lang="ko-KR" altLang="en-US" sz="1200" b="1" dirty="0"/>
          </a:p>
        </p:txBody>
      </p:sp>
      <p:sp>
        <p:nvSpPr>
          <p:cNvPr id="31" name="타원 30"/>
          <p:cNvSpPr/>
          <p:nvPr/>
        </p:nvSpPr>
        <p:spPr>
          <a:xfrm>
            <a:off x="1476078" y="1832273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5496" y="3522475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167027"/>
              </p:ext>
            </p:extLst>
          </p:nvPr>
        </p:nvGraphicFramePr>
        <p:xfrm>
          <a:off x="6564560" y="836712"/>
          <a:ext cx="2399928" cy="255664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/>
                        <a:t>예매 확인</a:t>
                      </a:r>
                      <a:r>
                        <a:rPr lang="en-US" altLang="ko-KR" sz="1200" b="1" dirty="0" smtClean="0"/>
                        <a:t>/</a:t>
                      </a:r>
                      <a:r>
                        <a:rPr lang="ko-KR" altLang="en-US" sz="1200" b="1" dirty="0" smtClean="0"/>
                        <a:t>취소</a:t>
                      </a:r>
                      <a:endParaRPr lang="en-US" altLang="ko-KR" sz="1200" b="1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000" dirty="0" smtClean="0"/>
                        <a:t>해당되는 탭을 클릭 하였을 때 예매 확인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취소 페이지가 나타난다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/>
                        <a:t>예매정보</a:t>
                      </a:r>
                      <a:endParaRPr lang="en-US" altLang="ko-KR" sz="1200" b="1" dirty="0" smtClean="0"/>
                    </a:p>
                    <a:p>
                      <a:pPr latinLnBrk="1"/>
                      <a:r>
                        <a:rPr lang="en-US" altLang="ko-KR" sz="1200" dirty="0" smtClean="0"/>
                        <a:t>-   </a:t>
                      </a:r>
                      <a:r>
                        <a:rPr lang="ko-KR" altLang="en-US" sz="1200" dirty="0" smtClean="0"/>
                        <a:t>예매 정보에 대한 데이터가 나온다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/>
                        <a:t>취소</a:t>
                      </a:r>
                      <a:endParaRPr lang="en-US" altLang="ko-KR" sz="1200" b="1" dirty="0" smtClean="0"/>
                    </a:p>
                    <a:p>
                      <a:pPr latinLnBrk="1"/>
                      <a:r>
                        <a:rPr lang="en-US" altLang="ko-KR" sz="1200" dirty="0" smtClean="0"/>
                        <a:t>- </a:t>
                      </a:r>
                      <a:r>
                        <a:rPr lang="ko-KR" altLang="en-US" sz="1200" baseline="0" dirty="0" smtClean="0"/>
                        <a:t>  </a:t>
                      </a:r>
                      <a:r>
                        <a:rPr lang="ko-KR" altLang="en-US" sz="1000" baseline="0" dirty="0" smtClean="0"/>
                        <a:t>취소 버튼 클릭 시 해당 되는 예매 번호를 삭제 할 수 있다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타원 15"/>
          <p:cNvSpPr/>
          <p:nvPr/>
        </p:nvSpPr>
        <p:spPr>
          <a:xfrm>
            <a:off x="5740227" y="4437112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61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05" y="912862"/>
            <a:ext cx="6284047" cy="532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40466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9512" y="620688"/>
            <a:ext cx="8784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9512" y="332656"/>
            <a:ext cx="2412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마이 페이지 </a:t>
            </a:r>
            <a:r>
              <a:rPr lang="en-US" altLang="ko-KR" sz="1200" b="1" dirty="0" smtClean="0"/>
              <a:t>UI (</a:t>
            </a:r>
            <a:r>
              <a:rPr lang="ko-KR" altLang="en-US" sz="1200" b="1" dirty="0" smtClean="0"/>
              <a:t>마이 무비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2</a:t>
            </a:r>
            <a:r>
              <a:rPr lang="en-US" altLang="ko-KR" sz="1200" b="1" dirty="0" smtClean="0"/>
              <a:t>/3) </a:t>
            </a:r>
            <a:endParaRPr lang="ko-KR" altLang="en-US" sz="1200" b="1" dirty="0"/>
          </a:p>
        </p:txBody>
      </p:sp>
      <p:sp>
        <p:nvSpPr>
          <p:cNvPr id="31" name="타원 30"/>
          <p:cNvSpPr/>
          <p:nvPr/>
        </p:nvSpPr>
        <p:spPr>
          <a:xfrm>
            <a:off x="2863631" y="1541862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8250" y="2996952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733099"/>
              </p:ext>
            </p:extLst>
          </p:nvPr>
        </p:nvGraphicFramePr>
        <p:xfrm>
          <a:off x="6564560" y="836712"/>
          <a:ext cx="2399928" cy="337960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 smtClean="0"/>
                        <a:t>마이무비</a:t>
                      </a:r>
                      <a:endParaRPr lang="en-US" altLang="ko-KR" sz="1200" b="1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000" dirty="0" smtClean="0"/>
                        <a:t>해당되는 탭을 클릭 하였을 때 </a:t>
                      </a:r>
                      <a:r>
                        <a:rPr lang="ko-KR" altLang="en-US" sz="1000" dirty="0" err="1" smtClean="0"/>
                        <a:t>마이무비</a:t>
                      </a:r>
                      <a:r>
                        <a:rPr lang="ko-KR" altLang="en-US" sz="1000" dirty="0" smtClean="0"/>
                        <a:t> 페이지가 나타난다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/>
                        <a:t>추가된 </a:t>
                      </a:r>
                      <a:r>
                        <a:rPr lang="ko-KR" altLang="en-US" sz="1200" b="1" dirty="0" err="1" smtClean="0"/>
                        <a:t>마이무비</a:t>
                      </a:r>
                      <a:endParaRPr lang="en-US" altLang="ko-KR" sz="1200" b="1" dirty="0" smtClean="0"/>
                    </a:p>
                    <a:p>
                      <a:pPr latinLnBrk="1"/>
                      <a:r>
                        <a:rPr lang="en-US" altLang="ko-KR" sz="1200" dirty="0" smtClean="0"/>
                        <a:t>-   </a:t>
                      </a:r>
                      <a:r>
                        <a:rPr lang="ko-KR" altLang="en-US" sz="1000" dirty="0" smtClean="0"/>
                        <a:t>추가된 </a:t>
                      </a:r>
                      <a:r>
                        <a:rPr lang="ko-KR" altLang="en-US" sz="1000" dirty="0" err="1" smtClean="0"/>
                        <a:t>마이무비는</a:t>
                      </a:r>
                      <a:r>
                        <a:rPr lang="ko-KR" altLang="en-US" sz="1000" dirty="0" smtClean="0"/>
                        <a:t> 해당 탭에서 볼</a:t>
                      </a:r>
                      <a:r>
                        <a:rPr lang="ko-KR" altLang="en-US" sz="1000" baseline="0" dirty="0" smtClean="0"/>
                        <a:t> 수 있으며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한번 추가된 </a:t>
                      </a:r>
                      <a:r>
                        <a:rPr lang="ko-KR" altLang="en-US" sz="1000" baseline="0" dirty="0" err="1" smtClean="0"/>
                        <a:t>마이무비는</a:t>
                      </a:r>
                      <a:r>
                        <a:rPr lang="ko-KR" altLang="en-US" sz="1000" baseline="0" dirty="0" smtClean="0"/>
                        <a:t> 중복으로 추가가 되지 않는다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/>
                        <a:t>상세보기</a:t>
                      </a:r>
                      <a:endParaRPr lang="en-US" altLang="ko-KR" sz="1200" b="1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aseline="0" dirty="0" smtClean="0"/>
                        <a:t>상세보기 버튼 클릭 시 </a:t>
                      </a:r>
                      <a:r>
                        <a:rPr lang="en-US" altLang="ko-KR" sz="1000" baseline="0" dirty="0" smtClean="0"/>
                        <a:t>Modal </a:t>
                      </a:r>
                      <a:r>
                        <a:rPr lang="ko-KR" altLang="en-US" sz="1000" baseline="0" dirty="0" smtClean="0"/>
                        <a:t>상세보기 페이지로 이동 한다</a:t>
                      </a:r>
                      <a:r>
                        <a:rPr lang="en-US" altLang="ko-KR" sz="1000" baseline="0" dirty="0" smtClean="0"/>
                        <a:t>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/>
                        <a:t>삭제</a:t>
                      </a:r>
                      <a:endParaRPr lang="en-US" altLang="ko-KR" sz="1200" b="1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aseline="0" dirty="0" smtClean="0"/>
                        <a:t>삭제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버튼 클릭 시 해당되는 </a:t>
                      </a:r>
                      <a:r>
                        <a:rPr lang="ko-KR" altLang="en-US" sz="1000" baseline="0" dirty="0" err="1" smtClean="0"/>
                        <a:t>마이무비</a:t>
                      </a:r>
                      <a:r>
                        <a:rPr lang="ko-KR" altLang="en-US" sz="1000" baseline="0" dirty="0" smtClean="0"/>
                        <a:t> 데이터가 사라진다</a:t>
                      </a:r>
                      <a:r>
                        <a:rPr lang="en-US" altLang="ko-KR" sz="1000" baseline="0" dirty="0" smtClean="0"/>
                        <a:t>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타원 15"/>
          <p:cNvSpPr/>
          <p:nvPr/>
        </p:nvSpPr>
        <p:spPr>
          <a:xfrm>
            <a:off x="755576" y="6093296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096616" y="6101680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4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26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66" y="819150"/>
            <a:ext cx="6228183" cy="5058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40466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9512" y="620688"/>
            <a:ext cx="8784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9512" y="332656"/>
            <a:ext cx="2448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마이 페이지 </a:t>
            </a:r>
            <a:r>
              <a:rPr lang="en-US" altLang="ko-KR" sz="1200" b="1" dirty="0" smtClean="0"/>
              <a:t>UI (</a:t>
            </a:r>
            <a:r>
              <a:rPr lang="ko-KR" altLang="en-US" sz="1200" b="1" dirty="0" smtClean="0"/>
              <a:t>문의내역</a:t>
            </a:r>
            <a:r>
              <a:rPr lang="en-US" altLang="ko-KR" sz="1200" b="1" dirty="0" smtClean="0"/>
              <a:t> 3/3) </a:t>
            </a:r>
            <a:endParaRPr lang="ko-KR" altLang="en-US" sz="1200" b="1" dirty="0"/>
          </a:p>
        </p:txBody>
      </p:sp>
      <p:sp>
        <p:nvSpPr>
          <p:cNvPr id="31" name="타원 30"/>
          <p:cNvSpPr/>
          <p:nvPr/>
        </p:nvSpPr>
        <p:spPr>
          <a:xfrm>
            <a:off x="3923928" y="1800772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8250" y="3029322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000477"/>
              </p:ext>
            </p:extLst>
          </p:nvPr>
        </p:nvGraphicFramePr>
        <p:xfrm>
          <a:off x="6564560" y="836712"/>
          <a:ext cx="2399928" cy="380632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/>
                        <a:t>문의내역</a:t>
                      </a:r>
                      <a:endParaRPr lang="en-US" altLang="ko-KR" sz="1200" b="1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000" dirty="0" smtClean="0"/>
                        <a:t>해당되는 탭을 클릭 하였을 때 문의내역 페이지가 나타난다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/>
                        <a:t>나의</a:t>
                      </a:r>
                      <a:r>
                        <a:rPr lang="ko-KR" altLang="en-US" sz="1200" b="1" baseline="0" dirty="0" smtClean="0"/>
                        <a:t> 문의내역</a:t>
                      </a:r>
                      <a:endParaRPr lang="en-US" altLang="ko-KR" sz="1200" b="1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 smtClean="0"/>
                        <a:t>1:1</a:t>
                      </a:r>
                      <a:r>
                        <a:rPr lang="ko-KR" altLang="en-US" sz="1000" dirty="0" smtClean="0"/>
                        <a:t>문의에 작성했던 문의내역이 전부 나타난다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/>
                        <a:t>글</a:t>
                      </a:r>
                      <a:r>
                        <a:rPr lang="ko-KR" altLang="en-US" sz="1200" b="1" baseline="0" dirty="0" smtClean="0"/>
                        <a:t> 제목</a:t>
                      </a:r>
                      <a:endParaRPr lang="en-US" altLang="ko-KR" sz="1200" b="1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aseline="0" dirty="0" smtClean="0"/>
                        <a:t>글 제목 클릭 시 해당되는 글로 페이지 이동한다</a:t>
                      </a:r>
                      <a:r>
                        <a:rPr lang="en-US" altLang="ko-KR" sz="1000" baseline="0" dirty="0" smtClean="0"/>
                        <a:t>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/>
                        <a:t>답변상태</a:t>
                      </a:r>
                      <a:endParaRPr lang="en-US" altLang="ko-KR" sz="1200" b="1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aseline="0" dirty="0" smtClean="0"/>
                        <a:t>답변상태는 답변미완료와 답변보기로 나뉘어진다</a:t>
                      </a:r>
                      <a:endParaRPr lang="en-US" altLang="ko-KR" sz="100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aseline="0" dirty="0" smtClean="0"/>
                        <a:t>답변미완료는 관리자가 아직 답변을 하지 않은 상태이다</a:t>
                      </a:r>
                      <a:endParaRPr lang="en-US" altLang="ko-KR" sz="100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aseline="0" dirty="0" smtClean="0"/>
                        <a:t>답변보기는 답변이 완료되어있는 상태이며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답변보기 클릭 시 해당 답변 글로 페이지 이동한다</a:t>
                      </a:r>
                      <a:r>
                        <a:rPr lang="en-US" altLang="ko-KR" sz="1000" baseline="0" dirty="0" smtClean="0"/>
                        <a:t>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타원 15"/>
          <p:cNvSpPr/>
          <p:nvPr/>
        </p:nvSpPr>
        <p:spPr>
          <a:xfrm>
            <a:off x="1043608" y="4437112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491880" y="4437112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4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11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86" y="891233"/>
            <a:ext cx="6253579" cy="4842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40466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9512" y="620688"/>
            <a:ext cx="8784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9512" y="332656"/>
            <a:ext cx="2643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회원 서비스 </a:t>
            </a:r>
            <a:r>
              <a:rPr lang="en-US" altLang="ko-KR" sz="1200" b="1" dirty="0" smtClean="0"/>
              <a:t>UI (ID/PW </a:t>
            </a:r>
            <a:r>
              <a:rPr lang="ko-KR" altLang="en-US" sz="1200" b="1" dirty="0" smtClean="0"/>
              <a:t>찾기</a:t>
            </a:r>
            <a:r>
              <a:rPr lang="en-US" altLang="ko-KR" sz="1200" b="1" dirty="0"/>
              <a:t>) </a:t>
            </a:r>
            <a:r>
              <a:rPr lang="en-US" altLang="ko-KR" sz="1200" b="1" dirty="0" smtClean="0"/>
              <a:t>(1/2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31" name="타원 30"/>
          <p:cNvSpPr/>
          <p:nvPr/>
        </p:nvSpPr>
        <p:spPr>
          <a:xfrm>
            <a:off x="179512" y="1523953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2504839" y="3350518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125933"/>
              </p:ext>
            </p:extLst>
          </p:nvPr>
        </p:nvGraphicFramePr>
        <p:xfrm>
          <a:off x="6564560" y="836712"/>
          <a:ext cx="2399928" cy="408064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/>
                        <a:t>아이디 찾기</a:t>
                      </a:r>
                      <a:endParaRPr lang="en-US" altLang="ko-KR" sz="1200" b="1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000" dirty="0" smtClean="0"/>
                        <a:t>이름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가입생년월일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휴대폰 번호를 입력하여 아이디를 찾을</a:t>
                      </a:r>
                      <a:r>
                        <a:rPr lang="ko-KR" altLang="en-US" sz="1000" baseline="0" dirty="0" smtClean="0"/>
                        <a:t> 수 있다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/>
                        <a:t>아이디 찾기 버튼</a:t>
                      </a:r>
                      <a:endParaRPr lang="en-US" altLang="ko-KR" sz="1200" b="1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 smtClean="0"/>
                        <a:t>해당되는 기입란에 정보를 정확히 전부 입력</a:t>
                      </a:r>
                      <a:r>
                        <a:rPr lang="ko-KR" altLang="en-US" sz="1000" baseline="0" dirty="0" smtClean="0"/>
                        <a:t> 후 아이디 찾기 버튼을 클릭하면 다음과 같은 알림 문구가 나온다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/>
                        <a:t>비밀번호 찾기</a:t>
                      </a:r>
                      <a:endParaRPr lang="en-US" altLang="ko-KR" sz="1200" b="1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aseline="0" dirty="0" smtClean="0"/>
                        <a:t>아이디</a:t>
                      </a:r>
                      <a:r>
                        <a:rPr lang="en-US" altLang="ko-KR" sz="1000" baseline="0" dirty="0" smtClean="0"/>
                        <a:t>,</a:t>
                      </a:r>
                      <a:r>
                        <a:rPr lang="ko-KR" altLang="en-US" sz="1000" baseline="0" dirty="0" smtClean="0"/>
                        <a:t>이름</a:t>
                      </a:r>
                      <a:r>
                        <a:rPr lang="en-US" altLang="ko-KR" sz="1000" baseline="0" dirty="0" smtClean="0"/>
                        <a:t>,</a:t>
                      </a:r>
                      <a:r>
                        <a:rPr lang="ko-KR" altLang="en-US" sz="1000" baseline="0" dirty="0" smtClean="0"/>
                        <a:t>휴대폰번호를 입력하여 비밀번호를 찾을 수 있다</a:t>
                      </a:r>
                      <a:r>
                        <a:rPr lang="en-US" altLang="ko-KR" sz="1000" baseline="0" dirty="0" smtClean="0"/>
                        <a:t>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/>
                        <a:t>취소</a:t>
                      </a:r>
                      <a:endParaRPr lang="en-US" altLang="ko-KR" sz="1200" b="1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aseline="0" dirty="0" smtClean="0"/>
                        <a:t>취소 버튼 클릭 시 </a:t>
                      </a:r>
                      <a:r>
                        <a:rPr lang="ko-KR" altLang="en-US" sz="1000" baseline="0" dirty="0" err="1" smtClean="0"/>
                        <a:t>메인화면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으로</a:t>
                      </a:r>
                      <a:r>
                        <a:rPr lang="ko-KR" altLang="en-US" sz="1000" baseline="0" dirty="0" smtClean="0"/>
                        <a:t> 페이지가 이동한다</a:t>
                      </a:r>
                      <a:endParaRPr lang="en-US" altLang="ko-KR" sz="1000" baseline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/>
                        <a:t>비밀번호 찾기 버튼</a:t>
                      </a:r>
                      <a:endParaRPr lang="en-US" altLang="ko-KR" sz="1200" b="1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aseline="0" dirty="0" smtClean="0"/>
                        <a:t>비밀번호 찾기 버튼 클릭 시 비밀번호 변경 페이지로 이동한다</a:t>
                      </a:r>
                      <a:r>
                        <a:rPr lang="en-US" altLang="ko-KR" sz="1000" baseline="0" dirty="0" smtClean="0"/>
                        <a:t>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" name="타원 15"/>
          <p:cNvSpPr/>
          <p:nvPr/>
        </p:nvSpPr>
        <p:spPr>
          <a:xfrm>
            <a:off x="80868" y="3682727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835549" y="3336230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4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265" y="5373216"/>
            <a:ext cx="2883884" cy="1025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3274675" y="3350518"/>
            <a:ext cx="2593469" cy="23827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원호 6"/>
          <p:cNvSpPr/>
          <p:nvPr/>
        </p:nvSpPr>
        <p:spPr>
          <a:xfrm>
            <a:off x="3115469" y="3480246"/>
            <a:ext cx="2016224" cy="1892970"/>
          </a:xfrm>
          <a:prstGeom prst="arc">
            <a:avLst>
              <a:gd name="adj1" fmla="val 16200000"/>
              <a:gd name="adj2" fmla="val 51762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3891955" y="5235462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4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360823" y="5248744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5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33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84" y="811167"/>
            <a:ext cx="6120680" cy="4470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40466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9512" y="620688"/>
            <a:ext cx="8784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9512" y="332656"/>
            <a:ext cx="2775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회원 서비스 </a:t>
            </a:r>
            <a:r>
              <a:rPr lang="en-US" altLang="ko-KR" sz="1200" b="1" dirty="0" smtClean="0"/>
              <a:t>UI (</a:t>
            </a:r>
            <a:r>
              <a:rPr lang="ko-KR" altLang="en-US" sz="1200" b="1" dirty="0" smtClean="0"/>
              <a:t>비밀번호 찾기</a:t>
            </a:r>
            <a:r>
              <a:rPr lang="en-US" altLang="ko-KR" sz="1200" b="1" dirty="0" smtClean="0"/>
              <a:t>) (2/2)</a:t>
            </a:r>
            <a:endParaRPr lang="ko-KR" altLang="en-US" sz="1200" b="1" dirty="0"/>
          </a:p>
        </p:txBody>
      </p:sp>
      <p:sp>
        <p:nvSpPr>
          <p:cNvPr id="31" name="타원 30"/>
          <p:cNvSpPr/>
          <p:nvPr/>
        </p:nvSpPr>
        <p:spPr>
          <a:xfrm>
            <a:off x="138837" y="2060848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2797429" y="4725144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2704"/>
              </p:ext>
            </p:extLst>
          </p:nvPr>
        </p:nvGraphicFramePr>
        <p:xfrm>
          <a:off x="6564560" y="836712"/>
          <a:ext cx="2399928" cy="246520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/>
                        <a:t>비밀번호 변경</a:t>
                      </a:r>
                      <a:endParaRPr lang="en-US" altLang="ko-KR" sz="1200" b="1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000" dirty="0" smtClean="0"/>
                        <a:t>새 비밀번호와 새</a:t>
                      </a:r>
                      <a:r>
                        <a:rPr lang="ko-KR" altLang="en-US" sz="1000" baseline="0" dirty="0" smtClean="0"/>
                        <a:t> 비밀번호 확인 작성으로 비밀번호 변경 가능하다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/>
                        <a:t>변경완료</a:t>
                      </a:r>
                      <a:endParaRPr lang="en-US" altLang="ko-KR" sz="1200" b="1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 smtClean="0"/>
                        <a:t>입력란에 정확히 기입 후 변경완료 버튼 클릭 시 비밀번호가 변경된다</a:t>
                      </a:r>
                      <a:r>
                        <a:rPr lang="en-US" altLang="ko-KR" sz="1000" dirty="0" smtClean="0"/>
                        <a:t>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/>
                        <a:t>변경취소</a:t>
                      </a:r>
                      <a:endParaRPr lang="en-US" altLang="ko-KR" sz="1200" b="1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aseline="0" dirty="0" smtClean="0"/>
                        <a:t>취소 버튼 클릭 시 </a:t>
                      </a:r>
                      <a:r>
                        <a:rPr lang="ko-KR" altLang="en-US" sz="1000" baseline="0" dirty="0" err="1" smtClean="0"/>
                        <a:t>메인화면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으로</a:t>
                      </a:r>
                      <a:r>
                        <a:rPr lang="ko-KR" altLang="en-US" sz="1000" baseline="0" dirty="0" smtClean="0"/>
                        <a:t> 페이지가 이동한다</a:t>
                      </a:r>
                      <a:endParaRPr lang="en-US" altLang="ko-KR" sz="1000" baseline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타원 15"/>
          <p:cNvSpPr/>
          <p:nvPr/>
        </p:nvSpPr>
        <p:spPr>
          <a:xfrm>
            <a:off x="3321439" y="4729036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67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00" y="841970"/>
            <a:ext cx="5367381" cy="5517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40466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9512" y="620688"/>
            <a:ext cx="8784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9512" y="332656"/>
            <a:ext cx="2412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회원 서비스 </a:t>
            </a:r>
            <a:r>
              <a:rPr lang="en-US" altLang="ko-KR" sz="1200" b="1" dirty="0" smtClean="0"/>
              <a:t>UI (</a:t>
            </a:r>
            <a:r>
              <a:rPr lang="ko-KR" altLang="en-US" sz="1200" b="1" dirty="0" smtClean="0"/>
              <a:t>이용약</a:t>
            </a:r>
            <a:r>
              <a:rPr lang="ko-KR" altLang="en-US" sz="1200" b="1" dirty="0"/>
              <a:t>관</a:t>
            </a:r>
            <a:r>
              <a:rPr lang="en-US" altLang="ko-KR" sz="1200" b="1" dirty="0" smtClean="0"/>
              <a:t>) (1/3)</a:t>
            </a:r>
            <a:endParaRPr lang="ko-KR" altLang="en-US" sz="1200" b="1" dirty="0"/>
          </a:p>
        </p:txBody>
      </p:sp>
      <p:sp>
        <p:nvSpPr>
          <p:cNvPr id="31" name="타원 30"/>
          <p:cNvSpPr/>
          <p:nvPr/>
        </p:nvSpPr>
        <p:spPr>
          <a:xfrm>
            <a:off x="195987" y="2132856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226608" y="3933056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205256"/>
              </p:ext>
            </p:extLst>
          </p:nvPr>
        </p:nvGraphicFramePr>
        <p:xfrm>
          <a:off x="6564560" y="836712"/>
          <a:ext cx="2399928" cy="289192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/>
                        <a:t>회원가입 약관</a:t>
                      </a:r>
                      <a:endParaRPr lang="en-US" altLang="ko-KR" sz="1200" b="1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000" dirty="0" smtClean="0"/>
                        <a:t>회원가입 이용약관에 관한 내용을</a:t>
                      </a:r>
                      <a:r>
                        <a:rPr lang="ko-KR" altLang="en-US" sz="1000" baseline="0" dirty="0" smtClean="0"/>
                        <a:t> 볼 수 있다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/>
                        <a:t>개인정보 처리방침 안내</a:t>
                      </a:r>
                      <a:endParaRPr lang="en-US" altLang="ko-KR" sz="1200" b="1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 smtClean="0"/>
                        <a:t>개인정보 수집 및 이용안내에 관한 내용을 볼 수 있다</a:t>
                      </a:r>
                      <a:r>
                        <a:rPr lang="en-US" altLang="ko-KR" sz="1000" dirty="0" smtClean="0"/>
                        <a:t>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/>
                        <a:t>동의 체크박스</a:t>
                      </a:r>
                      <a:endParaRPr lang="en-US" altLang="ko-KR" sz="1200" b="1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aseline="0" dirty="0" smtClean="0"/>
                        <a:t>동의 체크박스를 체크해야만 다음 버튼이 작동한다</a:t>
                      </a:r>
                      <a:r>
                        <a:rPr lang="en-US" altLang="ko-KR" sz="1000" baseline="0" dirty="0" smtClean="0"/>
                        <a:t>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/>
                        <a:t>다음 버튼</a:t>
                      </a:r>
                      <a:endParaRPr lang="en-US" altLang="ko-KR" sz="1200" b="1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aseline="0" dirty="0" smtClean="0"/>
                        <a:t>체크박스가 전부 입력 되고 다음버튼 클릭 시 회원가입 페이지로 이동한다</a:t>
                      </a:r>
                      <a:r>
                        <a:rPr lang="en-US" altLang="ko-KR" sz="1000" baseline="0" dirty="0" smtClean="0"/>
                        <a:t>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타원 15"/>
          <p:cNvSpPr/>
          <p:nvPr/>
        </p:nvSpPr>
        <p:spPr>
          <a:xfrm>
            <a:off x="4123581" y="3861048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619672" y="5927154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4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062264" y="5585627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원호 2"/>
          <p:cNvSpPr/>
          <p:nvPr/>
        </p:nvSpPr>
        <p:spPr>
          <a:xfrm>
            <a:off x="3780085" y="4005064"/>
            <a:ext cx="1324668" cy="1724579"/>
          </a:xfrm>
          <a:prstGeom prst="arc">
            <a:avLst>
              <a:gd name="adj1" fmla="val 16200000"/>
              <a:gd name="adj2" fmla="val 538292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78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08" y="897471"/>
            <a:ext cx="6190258" cy="5927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40466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9512" y="620688"/>
            <a:ext cx="8784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9512" y="332656"/>
            <a:ext cx="2412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회원 서비스 </a:t>
            </a:r>
            <a:r>
              <a:rPr lang="en-US" altLang="ko-KR" sz="1200" b="1" dirty="0" smtClean="0"/>
              <a:t>UI (</a:t>
            </a:r>
            <a:r>
              <a:rPr lang="ko-KR" altLang="en-US" sz="1200" b="1" dirty="0" smtClean="0"/>
              <a:t>회원가입</a:t>
            </a:r>
            <a:r>
              <a:rPr lang="en-US" altLang="ko-KR" sz="1200" b="1" dirty="0" smtClean="0"/>
              <a:t>) (2/3)</a:t>
            </a:r>
            <a:endParaRPr lang="ko-KR" altLang="en-US" sz="1200" b="1" dirty="0"/>
          </a:p>
        </p:txBody>
      </p:sp>
      <p:sp>
        <p:nvSpPr>
          <p:cNvPr id="31" name="타원 30"/>
          <p:cNvSpPr/>
          <p:nvPr/>
        </p:nvSpPr>
        <p:spPr>
          <a:xfrm>
            <a:off x="82592" y="1484784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442419" y="2060848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536482"/>
              </p:ext>
            </p:extLst>
          </p:nvPr>
        </p:nvGraphicFramePr>
        <p:xfrm>
          <a:off x="6564560" y="836712"/>
          <a:ext cx="2399928" cy="542176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/>
                        <a:t>회원가입</a:t>
                      </a:r>
                      <a:endParaRPr lang="en-US" altLang="ko-KR" sz="1200" b="1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000" dirty="0" smtClean="0"/>
                        <a:t>전부 필수 입력</a:t>
                      </a:r>
                      <a:r>
                        <a:rPr lang="ko-KR" altLang="en-US" sz="1000" baseline="0" dirty="0" smtClean="0"/>
                        <a:t> 해야 회원가입이 완료된다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/>
                        <a:t>중복체크</a:t>
                      </a:r>
                      <a:endParaRPr lang="en-US" altLang="ko-KR" sz="1200" b="1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 smtClean="0"/>
                        <a:t>아이디 입력 후 중복체크 버튼 클릭 시 중복확인 여부를 알</a:t>
                      </a:r>
                      <a:r>
                        <a:rPr lang="ko-KR" altLang="en-US" sz="1000" baseline="0" dirty="0" smtClean="0"/>
                        <a:t> 수 있다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 smtClean="0"/>
                        <a:t>이메일</a:t>
                      </a:r>
                      <a:r>
                        <a:rPr lang="ko-KR" altLang="en-US" sz="1200" b="1" dirty="0" smtClean="0"/>
                        <a:t> 확인</a:t>
                      </a:r>
                      <a:endParaRPr lang="en-US" altLang="ko-KR" sz="1200" b="1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aseline="0" dirty="0" err="1" smtClean="0"/>
                        <a:t>이메일</a:t>
                      </a:r>
                      <a:r>
                        <a:rPr lang="ko-KR" altLang="en-US" sz="1000" baseline="0" dirty="0" smtClean="0"/>
                        <a:t> 입력 후 </a:t>
                      </a:r>
                      <a:r>
                        <a:rPr lang="ko-KR" altLang="en-US" sz="1000" baseline="0" dirty="0" err="1" smtClean="0"/>
                        <a:t>이메일확인</a:t>
                      </a:r>
                      <a:r>
                        <a:rPr lang="ko-KR" altLang="en-US" sz="1000" baseline="0" dirty="0" smtClean="0"/>
                        <a:t> 버튼 클릭 시 </a:t>
                      </a:r>
                      <a:r>
                        <a:rPr lang="ko-KR" altLang="en-US" sz="1000" baseline="0" dirty="0" err="1" smtClean="0"/>
                        <a:t>팝업창으로</a:t>
                      </a:r>
                      <a:r>
                        <a:rPr lang="ko-KR" altLang="en-US" sz="1000" baseline="0" dirty="0" smtClean="0"/>
                        <a:t> 사용 유무를 확인 할 수 있다</a:t>
                      </a:r>
                      <a:r>
                        <a:rPr lang="en-US" altLang="ko-KR" sz="1000" baseline="0" dirty="0" smtClean="0"/>
                        <a:t>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/>
                        <a:t>우편번호 검색</a:t>
                      </a:r>
                      <a:endParaRPr lang="en-US" altLang="ko-KR" sz="1200" b="1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aseline="0" dirty="0" smtClean="0"/>
                        <a:t>우편번호 검색 클릭 시 우편번호 검색 </a:t>
                      </a:r>
                      <a:r>
                        <a:rPr lang="en-US" altLang="ko-KR" sz="1000" baseline="0" dirty="0" smtClean="0"/>
                        <a:t>Modal</a:t>
                      </a:r>
                      <a:r>
                        <a:rPr lang="ko-KR" altLang="en-US" sz="1000" baseline="0" dirty="0" smtClean="0"/>
                        <a:t>이 나타나며 도로명과 건물명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지번 등등</a:t>
                      </a:r>
                      <a:r>
                        <a:rPr lang="en-US" altLang="ko-KR" sz="1000" baseline="0" dirty="0" smtClean="0"/>
                        <a:t>.. </a:t>
                      </a:r>
                      <a:r>
                        <a:rPr lang="ko-KR" altLang="en-US" sz="1000" baseline="0" dirty="0" smtClean="0"/>
                        <a:t>으로 검색 가능하다</a:t>
                      </a:r>
                      <a:r>
                        <a:rPr lang="en-US" altLang="ko-KR" sz="1000" baseline="0" dirty="0" smtClean="0"/>
                        <a:t>.</a:t>
                      </a:r>
                      <a:r>
                        <a:rPr lang="ko-KR" altLang="en-US" sz="1000" baseline="0" dirty="0" smtClean="0"/>
                        <a:t> </a:t>
                      </a:r>
                      <a:endParaRPr lang="en-US" altLang="ko-KR" sz="1000" baseline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/>
                        <a:t>자동입력방지문자</a:t>
                      </a:r>
                      <a:endParaRPr lang="en-US" altLang="ko-KR" sz="1200" b="1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aseline="0" dirty="0" smtClean="0"/>
                        <a:t> 텍스트에 정해진 문자 입력 후 체크를 누르면 제대로 입력 했을 시 체크가 인증완료 되며 그렇지 않았을 시 인증이 완료되지 않는다</a:t>
                      </a:r>
                      <a:r>
                        <a:rPr lang="en-US" altLang="ko-KR" sz="1000" baseline="0" dirty="0" smtClean="0"/>
                        <a:t>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6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/>
                        <a:t>회원가입 버튼</a:t>
                      </a:r>
                      <a:endParaRPr lang="en-US" altLang="ko-KR" sz="1200" b="1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aseline="0" dirty="0" smtClean="0"/>
                        <a:t> 회원가입 버튼 클릭 시 회원 가입이 완료된다</a:t>
                      </a:r>
                      <a:r>
                        <a:rPr lang="en-US" altLang="ko-KR" sz="1000" baseline="0" dirty="0" smtClean="0"/>
                        <a:t>.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aseline="0" dirty="0" err="1" smtClean="0"/>
                        <a:t>이메일</a:t>
                      </a:r>
                      <a:r>
                        <a:rPr lang="ko-KR" altLang="en-US" sz="1000" baseline="0" dirty="0" smtClean="0"/>
                        <a:t> 인증을 거쳐 인증이 되야 만 회원가입 완료가 된다</a:t>
                      </a:r>
                      <a:r>
                        <a:rPr lang="en-US" altLang="ko-KR" sz="1000" baseline="0" dirty="0" smtClean="0"/>
                        <a:t>.</a:t>
                      </a:r>
                      <a:r>
                        <a:rPr lang="ko-KR" altLang="en-US" sz="1000" baseline="0" dirty="0" smtClean="0"/>
                        <a:t> </a:t>
                      </a:r>
                      <a:endParaRPr lang="en-US" altLang="ko-KR" sz="1000" baseline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" name="타원 15"/>
          <p:cNvSpPr/>
          <p:nvPr/>
        </p:nvSpPr>
        <p:spPr>
          <a:xfrm>
            <a:off x="4442419" y="3429000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383032" y="4797152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4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413183" y="6126135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5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531" y="5907348"/>
            <a:ext cx="2706563" cy="828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화살표 연결선 6"/>
          <p:cNvCxnSpPr>
            <a:stCxn id="16" idx="6"/>
            <a:endCxn id="6147" idx="0"/>
          </p:cNvCxnSpPr>
          <p:nvPr/>
        </p:nvCxnSpPr>
        <p:spPr>
          <a:xfrm>
            <a:off x="4730451" y="3573016"/>
            <a:ext cx="1034362" cy="23343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268" y="260648"/>
            <a:ext cx="2178745" cy="1673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3" name="직선 화살표 연결선 22"/>
          <p:cNvCxnSpPr>
            <a:stCxn id="14" idx="7"/>
          </p:cNvCxnSpPr>
          <p:nvPr/>
        </p:nvCxnSpPr>
        <p:spPr>
          <a:xfrm flipV="1">
            <a:off x="4628883" y="1934495"/>
            <a:ext cx="735205" cy="29048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2195736" y="6397818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6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65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38" y="3323241"/>
            <a:ext cx="5198368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05" y="1124347"/>
            <a:ext cx="5486400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40466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9512" y="620688"/>
            <a:ext cx="8784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9512" y="332656"/>
            <a:ext cx="2621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회원 서비스 </a:t>
            </a:r>
            <a:r>
              <a:rPr lang="en-US" altLang="ko-KR" sz="1200" b="1" dirty="0" smtClean="0"/>
              <a:t>UI (</a:t>
            </a:r>
            <a:r>
              <a:rPr lang="ko-KR" altLang="en-US" sz="1200" b="1" dirty="0" err="1" smtClean="0"/>
              <a:t>이메일</a:t>
            </a:r>
            <a:r>
              <a:rPr lang="ko-KR" altLang="en-US" sz="1200" b="1" dirty="0" smtClean="0"/>
              <a:t> 인증</a:t>
            </a:r>
            <a:r>
              <a:rPr lang="en-US" altLang="ko-KR" sz="1200" b="1" dirty="0" smtClean="0"/>
              <a:t>) (3/3)</a:t>
            </a:r>
            <a:endParaRPr lang="ko-KR" altLang="en-US" sz="1200" b="1" dirty="0"/>
          </a:p>
        </p:txBody>
      </p:sp>
      <p:sp>
        <p:nvSpPr>
          <p:cNvPr id="31" name="타원 30"/>
          <p:cNvSpPr/>
          <p:nvPr/>
        </p:nvSpPr>
        <p:spPr>
          <a:xfrm>
            <a:off x="374705" y="2420888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115616" y="3597771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534867"/>
              </p:ext>
            </p:extLst>
          </p:nvPr>
        </p:nvGraphicFramePr>
        <p:xfrm>
          <a:off x="6564560" y="836712"/>
          <a:ext cx="2399928" cy="173368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/>
                        <a:t>메일 인증</a:t>
                      </a:r>
                      <a:endParaRPr lang="en-US" altLang="ko-KR" sz="1200" b="1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000" dirty="0" smtClean="0"/>
                        <a:t>인증</a:t>
                      </a:r>
                      <a:r>
                        <a:rPr lang="ko-KR" altLang="en-US" sz="1000" baseline="0" dirty="0" smtClean="0"/>
                        <a:t> 메일이오면 링크를 클릭 시 ②페이지로 이동한다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/>
                        <a:t>회원가입 처리</a:t>
                      </a:r>
                      <a:endParaRPr lang="en-US" altLang="ko-KR" sz="1200" b="1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 smtClean="0"/>
                        <a:t>인증이 정상적으로 처리되었으면 회원가입 완료된다</a:t>
                      </a:r>
                      <a:r>
                        <a:rPr lang="en-US" altLang="ko-KR" sz="1000" dirty="0" smtClean="0"/>
                        <a:t>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068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12" y="833032"/>
            <a:ext cx="6173078" cy="5108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40466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9512" y="620688"/>
            <a:ext cx="8784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9512" y="332656"/>
            <a:ext cx="2419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회원 서비스 </a:t>
            </a:r>
            <a:r>
              <a:rPr lang="en-US" altLang="ko-KR" sz="1200" b="1" dirty="0" smtClean="0"/>
              <a:t>UI (</a:t>
            </a:r>
            <a:r>
              <a:rPr lang="ko-KR" altLang="en-US" sz="1200" b="1" dirty="0" smtClean="0"/>
              <a:t>회원 정보 수정</a:t>
            </a:r>
            <a:r>
              <a:rPr lang="en-US" altLang="ko-KR" sz="1200" b="1" dirty="0" smtClean="0"/>
              <a:t>)</a:t>
            </a:r>
            <a:endParaRPr lang="ko-KR" altLang="en-US" sz="1200" b="1" dirty="0"/>
          </a:p>
        </p:txBody>
      </p:sp>
      <p:sp>
        <p:nvSpPr>
          <p:cNvPr id="31" name="타원 30"/>
          <p:cNvSpPr/>
          <p:nvPr/>
        </p:nvSpPr>
        <p:spPr>
          <a:xfrm>
            <a:off x="168231" y="1700808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148064" y="4365104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26047"/>
              </p:ext>
            </p:extLst>
          </p:nvPr>
        </p:nvGraphicFramePr>
        <p:xfrm>
          <a:off x="6564560" y="836712"/>
          <a:ext cx="2399928" cy="304432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/>
                        <a:t>개인정보 수정</a:t>
                      </a:r>
                      <a:endParaRPr lang="en-US" altLang="ko-KR" sz="1200" b="1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000" dirty="0" smtClean="0"/>
                        <a:t>이름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생년월일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휴대폰번호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주소를 수정 할 수 있다</a:t>
                      </a:r>
                      <a:r>
                        <a:rPr lang="en-US" altLang="ko-KR" sz="1000" dirty="0" smtClean="0"/>
                        <a:t>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/>
                        <a:t>우편번호 검색</a:t>
                      </a:r>
                      <a:endParaRPr lang="en-US" altLang="ko-KR" sz="1200" b="1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aseline="0" dirty="0" smtClean="0"/>
                        <a:t>우편번호 검색 클릭 시 우편번호 검색 </a:t>
                      </a:r>
                      <a:r>
                        <a:rPr lang="en-US" altLang="ko-KR" sz="1000" baseline="0" dirty="0" smtClean="0"/>
                        <a:t>Modal</a:t>
                      </a:r>
                      <a:r>
                        <a:rPr lang="ko-KR" altLang="en-US" sz="1000" baseline="0" dirty="0" smtClean="0"/>
                        <a:t>이 나타나며 도로명과 건물명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지번 등등</a:t>
                      </a:r>
                      <a:r>
                        <a:rPr lang="en-US" altLang="ko-KR" sz="1000" baseline="0" dirty="0" smtClean="0"/>
                        <a:t>.. </a:t>
                      </a:r>
                      <a:r>
                        <a:rPr lang="ko-KR" altLang="en-US" sz="1000" baseline="0" dirty="0" smtClean="0"/>
                        <a:t>으로 검색 가능하다 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/>
                        <a:t>수정완료</a:t>
                      </a:r>
                      <a:endParaRPr lang="en-US" altLang="ko-KR" sz="1200" b="1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aseline="0" dirty="0" smtClean="0"/>
                        <a:t>수정완료 버튼 클릭 시 개인정보변경이 완료된다</a:t>
                      </a:r>
                      <a:r>
                        <a:rPr lang="en-US" altLang="ko-KR" sz="1000" baseline="0" dirty="0" smtClean="0"/>
                        <a:t>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/>
                        <a:t>수정취소</a:t>
                      </a:r>
                      <a:endParaRPr lang="en-US" altLang="ko-KR" sz="1200" b="1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aseline="0" dirty="0" smtClean="0"/>
                        <a:t>수정취소 버튼 클릭 시 </a:t>
                      </a:r>
                      <a:r>
                        <a:rPr lang="ko-KR" altLang="en-US" sz="1000" baseline="0" dirty="0" err="1" smtClean="0"/>
                        <a:t>메인화면</a:t>
                      </a:r>
                      <a:r>
                        <a:rPr lang="ko-KR" altLang="en-US" sz="1000" baseline="0" dirty="0" smtClean="0"/>
                        <a:t> 페이지로 이동한다</a:t>
                      </a:r>
                      <a:r>
                        <a:rPr lang="en-US" altLang="ko-KR" sz="1000" baseline="0" dirty="0" smtClean="0"/>
                        <a:t>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타원 15"/>
          <p:cNvSpPr/>
          <p:nvPr/>
        </p:nvSpPr>
        <p:spPr>
          <a:xfrm>
            <a:off x="2699792" y="5288743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139952" y="5288743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4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4965636"/>
            <a:ext cx="2178745" cy="1673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화살표 연결선 6"/>
          <p:cNvCxnSpPr>
            <a:endCxn id="15" idx="1"/>
          </p:cNvCxnSpPr>
          <p:nvPr/>
        </p:nvCxnSpPr>
        <p:spPr>
          <a:xfrm>
            <a:off x="5436096" y="4653136"/>
            <a:ext cx="1080120" cy="11494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22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922546"/>
            <a:ext cx="6291808" cy="5154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40466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9512" y="620688"/>
            <a:ext cx="8784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751395"/>
              </p:ext>
            </p:extLst>
          </p:nvPr>
        </p:nvGraphicFramePr>
        <p:xfrm>
          <a:off x="6516216" y="836712"/>
          <a:ext cx="2399928" cy="218354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[</a:t>
                      </a:r>
                      <a:r>
                        <a:rPr lang="ko-KR" altLang="en-US" sz="1200" b="1" dirty="0" smtClean="0"/>
                        <a:t>로그인</a:t>
                      </a:r>
                      <a:r>
                        <a:rPr lang="en-US" altLang="ko-KR" sz="1200" b="1" dirty="0" smtClean="0"/>
                        <a:t>] </a:t>
                      </a:r>
                      <a:r>
                        <a:rPr lang="ko-KR" altLang="en-US" sz="1200" b="1" dirty="0" smtClean="0"/>
                        <a:t>클릭 시 등장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/>
                        <a:t>클릭 시 로그인 됨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/>
                        <a:t>클릭 시 회원서비스 </a:t>
                      </a:r>
                      <a:r>
                        <a:rPr lang="en-US" altLang="ko-KR" sz="1200" b="1" dirty="0" smtClean="0"/>
                        <a:t>[</a:t>
                      </a:r>
                      <a:r>
                        <a:rPr lang="ko-KR" altLang="en-US" sz="1200" b="1" dirty="0" smtClean="0"/>
                        <a:t>아이디</a:t>
                      </a:r>
                      <a:r>
                        <a:rPr lang="en-US" altLang="ko-KR" sz="1200" b="1" dirty="0" smtClean="0"/>
                        <a:t>/</a:t>
                      </a:r>
                      <a:r>
                        <a:rPr lang="ko-KR" altLang="en-US" sz="1200" b="1" dirty="0" smtClean="0"/>
                        <a:t>비밀번호 찾기</a:t>
                      </a:r>
                      <a:r>
                        <a:rPr lang="en-US" altLang="ko-KR" sz="1200" b="1" dirty="0" smtClean="0"/>
                        <a:t>]</a:t>
                      </a:r>
                      <a:r>
                        <a:rPr lang="ko-KR" altLang="en-US" sz="1200" b="1" dirty="0" smtClean="0"/>
                        <a:t> 이동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/>
                        <a:t>클릭 시 회원서비스 </a:t>
                      </a:r>
                      <a:r>
                        <a:rPr lang="en-US" altLang="ko-KR" sz="1200" b="1" dirty="0" smtClean="0"/>
                        <a:t>[</a:t>
                      </a:r>
                      <a:r>
                        <a:rPr lang="ko-KR" altLang="en-US" sz="1200" b="1" dirty="0" smtClean="0"/>
                        <a:t>회원가입</a:t>
                      </a:r>
                      <a:r>
                        <a:rPr lang="en-US" altLang="ko-KR" sz="1200" b="1" dirty="0" smtClean="0"/>
                        <a:t>] </a:t>
                      </a:r>
                      <a:r>
                        <a:rPr lang="ko-KR" altLang="en-US" sz="1200" b="1" dirty="0" smtClean="0"/>
                        <a:t>이동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79512" y="332656"/>
            <a:ext cx="259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GIGABOX </a:t>
            </a:r>
            <a:r>
              <a:rPr lang="ko-KR" altLang="en-US" sz="1200" b="1" dirty="0" smtClean="0"/>
              <a:t>메인 페이지 </a:t>
            </a:r>
            <a:r>
              <a:rPr lang="en-US" altLang="ko-KR" sz="1200" b="1" dirty="0" smtClean="0"/>
              <a:t>[</a:t>
            </a:r>
            <a:r>
              <a:rPr lang="ko-KR" altLang="en-US" sz="1200" b="1" dirty="0" smtClean="0"/>
              <a:t>로그인</a:t>
            </a:r>
            <a:r>
              <a:rPr lang="en-US" altLang="ko-KR" sz="1200" b="1" dirty="0" smtClean="0"/>
              <a:t>] UI</a:t>
            </a:r>
            <a:endParaRPr lang="ko-KR" altLang="en-US" sz="1200" b="1" dirty="0"/>
          </a:p>
        </p:txBody>
      </p:sp>
      <p:sp>
        <p:nvSpPr>
          <p:cNvPr id="36" name="타원 35"/>
          <p:cNvSpPr/>
          <p:nvPr/>
        </p:nvSpPr>
        <p:spPr>
          <a:xfrm>
            <a:off x="5341834" y="1124744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485850" y="2852956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/>
          <p:cNvCxnSpPr>
            <a:stCxn id="27" idx="2"/>
          </p:cNvCxnSpPr>
          <p:nvPr/>
        </p:nvCxnSpPr>
        <p:spPr>
          <a:xfrm flipH="1">
            <a:off x="5148020" y="2996972"/>
            <a:ext cx="337830" cy="144016"/>
          </a:xfrm>
          <a:prstGeom prst="straightConnector1">
            <a:avLst/>
          </a:prstGeom>
          <a:ln w="158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/>
          <p:cNvSpPr/>
          <p:nvPr/>
        </p:nvSpPr>
        <p:spPr>
          <a:xfrm>
            <a:off x="4067944" y="4407268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859988" y="4377577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4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V="1">
            <a:off x="4211960" y="3933808"/>
            <a:ext cx="0" cy="413944"/>
          </a:xfrm>
          <a:prstGeom prst="straightConnector1">
            <a:avLst/>
          </a:prstGeom>
          <a:ln w="15875">
            <a:solidFill>
              <a:srgbClr val="873A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flipV="1">
            <a:off x="5004004" y="3921730"/>
            <a:ext cx="0" cy="413944"/>
          </a:xfrm>
          <a:prstGeom prst="straightConnector1">
            <a:avLst/>
          </a:prstGeom>
          <a:ln w="15875">
            <a:solidFill>
              <a:srgbClr val="873A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38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65" y="1009960"/>
            <a:ext cx="6039519" cy="4422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40466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9512" y="620688"/>
            <a:ext cx="8784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9512" y="332656"/>
            <a:ext cx="20569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회원 서비스 </a:t>
            </a:r>
            <a:r>
              <a:rPr lang="en-US" altLang="ko-KR" sz="1200" b="1" dirty="0" smtClean="0"/>
              <a:t>UI (</a:t>
            </a:r>
            <a:r>
              <a:rPr lang="ko-KR" altLang="en-US" sz="1200" b="1" dirty="0" smtClean="0"/>
              <a:t>회원 탈퇴</a:t>
            </a:r>
            <a:r>
              <a:rPr lang="en-US" altLang="ko-KR" sz="1200" b="1" dirty="0" smtClean="0"/>
              <a:t>)</a:t>
            </a:r>
            <a:endParaRPr lang="ko-KR" altLang="en-US" sz="1200" b="1" dirty="0"/>
          </a:p>
        </p:txBody>
      </p:sp>
      <p:sp>
        <p:nvSpPr>
          <p:cNvPr id="31" name="타원 30"/>
          <p:cNvSpPr/>
          <p:nvPr/>
        </p:nvSpPr>
        <p:spPr>
          <a:xfrm>
            <a:off x="51853" y="2636912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327501" y="5013176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093600"/>
              </p:ext>
            </p:extLst>
          </p:nvPr>
        </p:nvGraphicFramePr>
        <p:xfrm>
          <a:off x="6564560" y="836712"/>
          <a:ext cx="2399928" cy="219088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/>
                        <a:t>회원 탈퇴</a:t>
                      </a:r>
                      <a:endParaRPr lang="en-US" altLang="ko-KR" sz="1200" b="1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000" dirty="0" smtClean="0"/>
                        <a:t>등록된 정보가 아이디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이름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전화번호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err="1" smtClean="0"/>
                        <a:t>이메일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err="1" smtClean="0"/>
                        <a:t>마일리지가</a:t>
                      </a:r>
                      <a:r>
                        <a:rPr lang="ko-KR" altLang="en-US" sz="1000" dirty="0" smtClean="0"/>
                        <a:t> 보이며 탈퇴 확인란에서 탈퇴를 할 수 있다</a:t>
                      </a:r>
                      <a:r>
                        <a:rPr lang="en-US" altLang="ko-KR" sz="1000" dirty="0" smtClean="0"/>
                        <a:t>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/>
                        <a:t>탈퇴</a:t>
                      </a:r>
                      <a:endParaRPr lang="en-US" altLang="ko-KR" sz="1200" b="1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aseline="0" dirty="0" smtClean="0"/>
                        <a:t>탈퇴 버튼 클릭 시 회원탈퇴 주의사항이 </a:t>
                      </a:r>
                      <a:r>
                        <a:rPr lang="en-US" altLang="ko-KR" sz="1000" baseline="0" dirty="0" smtClean="0"/>
                        <a:t>Modal</a:t>
                      </a:r>
                      <a:r>
                        <a:rPr lang="ko-KR" altLang="en-US" sz="1000" baseline="0" dirty="0" smtClean="0"/>
                        <a:t>로 나타나며 탈퇴 클릭 시 탈퇴가 완료 된다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en-US" altLang="ko-KR" sz="100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399" y="5157192"/>
            <a:ext cx="3079601" cy="1457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>
            <a:stCxn id="32" idx="3"/>
          </p:cNvCxnSpPr>
          <p:nvPr/>
        </p:nvCxnSpPr>
        <p:spPr>
          <a:xfrm flipH="1">
            <a:off x="4572000" y="5259027"/>
            <a:ext cx="797682" cy="6270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42" y="1080837"/>
            <a:ext cx="6241915" cy="4748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40466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9512" y="620688"/>
            <a:ext cx="8784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9512" y="332656"/>
            <a:ext cx="2804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GIGABOX </a:t>
            </a:r>
            <a:r>
              <a:rPr lang="ko-KR" altLang="en-US" sz="1200" b="1" dirty="0"/>
              <a:t>메인 페이지 </a:t>
            </a:r>
            <a:r>
              <a:rPr lang="en-US" altLang="ko-KR" sz="1200" b="1" dirty="0" smtClean="0"/>
              <a:t>[</a:t>
            </a:r>
            <a:r>
              <a:rPr lang="ko-KR" altLang="en-US" sz="1200" b="1" dirty="0" smtClean="0"/>
              <a:t>전체 메뉴</a:t>
            </a:r>
            <a:r>
              <a:rPr lang="en-US" altLang="ko-KR" sz="1200" b="1" dirty="0" smtClean="0"/>
              <a:t>] UI</a:t>
            </a:r>
            <a:endParaRPr lang="ko-KR" altLang="en-US" sz="1200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146588"/>
              </p:ext>
            </p:extLst>
          </p:nvPr>
        </p:nvGraphicFramePr>
        <p:xfrm>
          <a:off x="6444208" y="820066"/>
          <a:ext cx="2399928" cy="188505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4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/>
                        <a:t>[</a:t>
                      </a:r>
                      <a:r>
                        <a:rPr lang="ko-KR" altLang="en-US" sz="1100" b="1" dirty="0" smtClean="0"/>
                        <a:t>전체메뉴</a:t>
                      </a:r>
                      <a:r>
                        <a:rPr lang="en-US" altLang="ko-KR" sz="1100" b="1" dirty="0" smtClean="0"/>
                        <a:t>] </a:t>
                      </a:r>
                      <a:r>
                        <a:rPr lang="ko-KR" altLang="en-US" sz="1100" b="1" dirty="0" smtClean="0"/>
                        <a:t>클릭 시 등장</a:t>
                      </a:r>
                      <a:endParaRPr lang="en-US" altLang="ko-KR" sz="1100" b="1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1" baseline="0" dirty="0" smtClean="0"/>
                        <a:t>메뉴 제목</a:t>
                      </a:r>
                      <a:endParaRPr lang="en-US" altLang="ko-KR" sz="1100" b="1" baseline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세부 항목</a:t>
                      </a:r>
                      <a:endParaRPr lang="en-US" altLang="ko-KR" sz="1100" b="1" dirty="0" smtClean="0"/>
                    </a:p>
                    <a:p>
                      <a:pPr latinLnBrk="1"/>
                      <a:r>
                        <a:rPr lang="en-US" altLang="ko-KR" sz="1000" b="0" baseline="0" dirty="0" smtClean="0"/>
                        <a:t>※[</a:t>
                      </a:r>
                      <a:r>
                        <a:rPr lang="ko-KR" altLang="en-US" sz="1000" b="0" baseline="0" dirty="0" smtClean="0"/>
                        <a:t>마이 페이지</a:t>
                      </a:r>
                      <a:r>
                        <a:rPr lang="en-US" altLang="ko-KR" sz="1000" b="0" baseline="0" dirty="0" smtClean="0"/>
                        <a:t>]</a:t>
                      </a:r>
                      <a:r>
                        <a:rPr lang="ko-KR" altLang="en-US" sz="1000" b="0" baseline="0" dirty="0" smtClean="0"/>
                        <a:t>는 비 로그인 상태에서 클릭 시 로그인 </a:t>
                      </a:r>
                      <a:r>
                        <a:rPr lang="en-US" altLang="ko-KR" sz="1000" b="0" baseline="0" dirty="0" smtClean="0"/>
                        <a:t>Modal </a:t>
                      </a:r>
                      <a:r>
                        <a:rPr lang="ko-KR" altLang="en-US" sz="1000" b="0" baseline="0" dirty="0" smtClean="0"/>
                        <a:t>창으로 넘어감</a:t>
                      </a:r>
                      <a:endParaRPr lang="ko-KR" altLang="en-US" sz="1000" b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6" name="타원 65"/>
          <p:cNvSpPr/>
          <p:nvPr/>
        </p:nvSpPr>
        <p:spPr>
          <a:xfrm>
            <a:off x="4831040" y="1367359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1907704" y="2132856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2113449" y="2564904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3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74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94" y="5589240"/>
            <a:ext cx="618541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94" y="930821"/>
            <a:ext cx="6185410" cy="465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40466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9512" y="620688"/>
            <a:ext cx="8784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952708"/>
              </p:ext>
            </p:extLst>
          </p:nvPr>
        </p:nvGraphicFramePr>
        <p:xfrm>
          <a:off x="6516216" y="836712"/>
          <a:ext cx="2399928" cy="445132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영화 유형 별 메뉴</a:t>
                      </a:r>
                      <a:endParaRPr lang="en-US" altLang="ko-KR" sz="1400" b="1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000" dirty="0" smtClean="0"/>
                        <a:t>유형에 맞는 영화 목록   나타냄</a:t>
                      </a:r>
                      <a:endParaRPr lang="en-US" altLang="ko-KR" sz="1000" baseline="0" dirty="0" smtClean="0"/>
                    </a:p>
                    <a:p>
                      <a:pPr marL="0" indent="0" latinLnBrk="1">
                        <a:buFontTx/>
                        <a:buNone/>
                      </a:pPr>
                      <a:endParaRPr lang="ko-KR" alt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영화 메인 포스터</a:t>
                      </a:r>
                      <a:endParaRPr lang="en-US" altLang="ko-KR" sz="1400" b="1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000" b="0" dirty="0" smtClean="0"/>
                        <a:t>영화 메인 이미지</a:t>
                      </a:r>
                      <a:endParaRPr lang="ko-KR" altLang="en-US" sz="1000" b="1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영화 메인 포스터</a:t>
                      </a:r>
                      <a:endParaRPr lang="en-US" altLang="ko-KR" sz="1400" b="1" dirty="0" smtClean="0"/>
                    </a:p>
                    <a:p>
                      <a:pPr latinLnBrk="1"/>
                      <a:r>
                        <a:rPr lang="en-US" altLang="ko-KR" sz="1100" b="0" baseline="0" dirty="0" smtClean="0"/>
                        <a:t>-  </a:t>
                      </a:r>
                      <a:r>
                        <a:rPr lang="ko-KR" altLang="en-US" sz="1100" b="0" baseline="0" dirty="0" smtClean="0"/>
                        <a:t>영화 메인 이미지</a:t>
                      </a:r>
                      <a:endParaRPr lang="en-US" altLang="ko-KR" sz="1100" b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상세정보</a:t>
                      </a:r>
                      <a:endParaRPr lang="en-US" altLang="ko-KR" sz="1100" b="1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100" b="0" i="0" dirty="0" smtClean="0"/>
                        <a:t>클릭 시 영화</a:t>
                      </a:r>
                      <a:r>
                        <a:rPr lang="ko-KR" altLang="en-US" sz="1100" b="0" i="0" baseline="0" dirty="0" smtClean="0"/>
                        <a:t> 상세정보 </a:t>
                      </a:r>
                      <a:endParaRPr lang="en-US" altLang="ko-KR" sz="1100" b="0" i="0" baseline="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b="0" i="0" dirty="0" smtClean="0"/>
                        <a:t>       Modal</a:t>
                      </a:r>
                      <a:r>
                        <a:rPr lang="ko-KR" altLang="en-US" sz="1100" b="0" i="0" dirty="0" smtClean="0"/>
                        <a:t>창 나타남</a:t>
                      </a:r>
                      <a:endParaRPr lang="ko-KR" altLang="en-US" sz="1100" b="0" i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06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err="1" smtClean="0"/>
                        <a:t>더보기</a:t>
                      </a:r>
                      <a:endParaRPr lang="en-US" altLang="ko-KR" sz="1400" b="1" dirty="0" smtClean="0"/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dirty="0" smtClean="0"/>
                        <a:t>클릭 시 스크롤이 늘어나며 </a:t>
                      </a:r>
                      <a:r>
                        <a:rPr lang="ko-KR" altLang="en-US" sz="1000" b="0" dirty="0" err="1" smtClean="0"/>
                        <a:t>아랫</a:t>
                      </a:r>
                      <a:r>
                        <a:rPr lang="ko-KR" altLang="en-US" sz="1000" b="0" dirty="0" smtClean="0"/>
                        <a:t> 순위 영화가 나타남</a:t>
                      </a:r>
                      <a:endParaRPr lang="ko-KR" altLang="en-US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406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6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smtClean="0"/>
                        <a:t>평점</a:t>
                      </a:r>
                      <a:endParaRPr lang="en-US" altLang="ko-KR" sz="1400" b="1" dirty="0" smtClean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dirty="0" smtClean="0"/>
                        <a:t>상세페이지에서 적용한</a:t>
                      </a:r>
                      <a:endParaRPr lang="en-US" altLang="ko-KR" sz="1000" b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/>
                        <a:t>    영화평점을 보여줌</a:t>
                      </a:r>
                      <a:endParaRPr lang="ko-KR" altLang="en-US" sz="14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79512" y="332656"/>
            <a:ext cx="1223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영화 페이지 </a:t>
            </a:r>
            <a:r>
              <a:rPr lang="en-US" altLang="ko-KR" sz="1200" b="1" dirty="0" smtClean="0"/>
              <a:t>UI</a:t>
            </a:r>
            <a:endParaRPr lang="ko-KR" altLang="en-US" sz="1200" b="1" dirty="0"/>
          </a:p>
        </p:txBody>
      </p:sp>
      <p:sp>
        <p:nvSpPr>
          <p:cNvPr id="36" name="타원 35"/>
          <p:cNvSpPr/>
          <p:nvPr/>
        </p:nvSpPr>
        <p:spPr>
          <a:xfrm>
            <a:off x="66378" y="1340768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79512" y="1700808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50529" y="5157192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4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24397" y="2420888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3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339752" y="5559821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5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79487" y="4824511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6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50" y="4031184"/>
            <a:ext cx="5962577" cy="2317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51" y="938448"/>
            <a:ext cx="5962577" cy="3084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40466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9512" y="620688"/>
            <a:ext cx="8784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194907"/>
              </p:ext>
            </p:extLst>
          </p:nvPr>
        </p:nvGraphicFramePr>
        <p:xfrm>
          <a:off x="6564560" y="632121"/>
          <a:ext cx="2399928" cy="452315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/>
                        <a:t>메인 포스터</a:t>
                      </a:r>
                      <a:endParaRPr lang="en-US" altLang="ko-KR" sz="800" b="1" dirty="0" smtClean="0"/>
                    </a:p>
                    <a:p>
                      <a:pPr latinLnBrk="1"/>
                      <a:r>
                        <a:rPr lang="en-US" altLang="ko-KR" sz="800" b="1" dirty="0" smtClean="0"/>
                        <a:t>-</a:t>
                      </a:r>
                      <a:r>
                        <a:rPr lang="en-US" altLang="ko-KR" sz="800" b="1" baseline="0" dirty="0" smtClean="0"/>
                        <a:t> </a:t>
                      </a:r>
                      <a:r>
                        <a:rPr lang="ko-KR" altLang="en-US" sz="800" b="0" baseline="0" dirty="0" smtClean="0"/>
                        <a:t>메인 포스터 이미지</a:t>
                      </a:r>
                      <a:endParaRPr lang="ko-KR" altLang="en-US" sz="800" b="1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/>
                        <a:t>관람가</a:t>
                      </a:r>
                      <a:r>
                        <a:rPr lang="en-US" altLang="ko-KR" sz="800" b="1" dirty="0" smtClean="0"/>
                        <a:t>/</a:t>
                      </a:r>
                      <a:r>
                        <a:rPr lang="ko-KR" altLang="en-US" sz="800" b="1" dirty="0" smtClean="0"/>
                        <a:t>영화제목</a:t>
                      </a:r>
                      <a:endParaRPr lang="en-US" altLang="ko-KR" sz="800" b="1" dirty="0" smtClean="0"/>
                    </a:p>
                    <a:p>
                      <a:pPr latinLnBrk="1"/>
                      <a:r>
                        <a:rPr lang="en-US" altLang="ko-KR" sz="800" dirty="0" smtClean="0"/>
                        <a:t>- </a:t>
                      </a:r>
                      <a:r>
                        <a:rPr lang="ko-KR" altLang="en-US" sz="800" dirty="0" smtClean="0"/>
                        <a:t>관람가 및 영화제목을 표시</a:t>
                      </a:r>
                      <a:endParaRPr lang="ko-KR" altLang="en-US" sz="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</a:t>
                      </a:r>
                      <a:endParaRPr lang="ko-KR" altLang="en-US" sz="8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smtClean="0"/>
                        <a:t>영화 상세 설명</a:t>
                      </a:r>
                      <a:endParaRPr lang="en-US" altLang="ko-KR" sz="800" b="1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dirty="0" smtClean="0"/>
                        <a:t>타입</a:t>
                      </a:r>
                      <a:r>
                        <a:rPr lang="en-US" altLang="ko-KR" sz="800" b="0" dirty="0" smtClean="0"/>
                        <a:t>,</a:t>
                      </a:r>
                      <a:r>
                        <a:rPr lang="ko-KR" altLang="en-US" sz="800" b="0" dirty="0" smtClean="0"/>
                        <a:t>개봉일</a:t>
                      </a:r>
                      <a:r>
                        <a:rPr lang="en-US" altLang="ko-KR" sz="800" b="0" dirty="0" smtClean="0"/>
                        <a:t>,</a:t>
                      </a:r>
                      <a:r>
                        <a:rPr lang="ko-KR" altLang="en-US" sz="800" b="0" dirty="0" smtClean="0"/>
                        <a:t>감독</a:t>
                      </a:r>
                      <a:r>
                        <a:rPr lang="en-US" altLang="ko-KR" sz="800" b="0" dirty="0" smtClean="0"/>
                        <a:t>,</a:t>
                      </a:r>
                      <a:r>
                        <a:rPr lang="ko-KR" altLang="en-US" sz="800" b="0" dirty="0" smtClean="0"/>
                        <a:t>출연진</a:t>
                      </a:r>
                      <a:r>
                        <a:rPr lang="en-US" altLang="ko-KR" sz="800" b="0" dirty="0" smtClean="0"/>
                        <a:t>,</a:t>
                      </a:r>
                      <a:r>
                        <a:rPr lang="ko-KR" altLang="en-US" sz="800" b="0" dirty="0" smtClean="0"/>
                        <a:t>장르를 표시</a:t>
                      </a:r>
                      <a:endParaRPr lang="en-US" altLang="ko-KR" sz="800" b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예매하기</a:t>
                      </a:r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dirty="0" smtClean="0"/>
                        <a:t>클릭 시 해당 영화를 물고 빠른 예매 화면으로 이동</a:t>
                      </a:r>
                      <a:r>
                        <a:rPr lang="ko-KR" altLang="en-US" sz="800" b="0" baseline="0" dirty="0" smtClean="0"/>
                        <a:t> </a:t>
                      </a:r>
                      <a:endParaRPr lang="en-US" altLang="ko-KR" sz="800" b="1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5</a:t>
                      </a:r>
                      <a:endParaRPr lang="ko-KR" altLang="en-US" sz="8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err="1" smtClean="0"/>
                        <a:t>보고싶어</a:t>
                      </a:r>
                      <a:r>
                        <a:rPr lang="en-US" altLang="ko-KR" sz="800" b="1" dirty="0" smtClean="0"/>
                        <a:t>(</a:t>
                      </a:r>
                      <a:r>
                        <a:rPr lang="ko-KR" altLang="en-US" sz="800" b="1" dirty="0" err="1" smtClean="0"/>
                        <a:t>마이무비</a:t>
                      </a:r>
                      <a:r>
                        <a:rPr lang="en-US" altLang="ko-KR" sz="800" b="1" dirty="0" smtClean="0"/>
                        <a:t>)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baseline="0" dirty="0" smtClean="0"/>
                        <a:t>클릭 시 </a:t>
                      </a:r>
                      <a:r>
                        <a:rPr lang="ko-KR" altLang="en-US" sz="800" b="0" baseline="0" dirty="0" err="1" smtClean="0"/>
                        <a:t>마이무비에</a:t>
                      </a:r>
                      <a:r>
                        <a:rPr lang="ko-KR" altLang="en-US" sz="800" b="0" baseline="0" dirty="0" smtClean="0"/>
                        <a:t> 해당 영화 리스트 추가</a:t>
                      </a:r>
                      <a:endParaRPr lang="en-US" altLang="ko-KR" sz="800" b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6</a:t>
                      </a:r>
                      <a:endParaRPr lang="ko-KR" altLang="en-US" sz="8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/>
                        <a:t>줄거리</a:t>
                      </a:r>
                      <a:endParaRPr lang="en-US" altLang="ko-KR" sz="800" b="1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/>
                        <a:t>-  </a:t>
                      </a:r>
                      <a:r>
                        <a:rPr lang="ko-KR" altLang="en-US" sz="800" b="0" dirty="0" smtClean="0"/>
                        <a:t>영화의 줄거리를 표시</a:t>
                      </a:r>
                      <a:endParaRPr lang="en-US" altLang="ko-KR" sz="800" b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7</a:t>
                      </a:r>
                      <a:endParaRPr lang="ko-KR" altLang="en-US" sz="8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스틸컷</a:t>
                      </a:r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슬라이드로 영화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스틸컷을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 표시 이미지 클릭 시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큰 이미지로 나타남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8</a:t>
                      </a:r>
                      <a:endParaRPr lang="ko-KR" altLang="en-US" sz="8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평균 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별점</a:t>
                      </a:r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- 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리뷰에 달린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별점을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평균점수로 계산하여 표시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9</a:t>
                      </a:r>
                      <a:endParaRPr lang="ko-KR" altLang="en-US" sz="8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취소</a:t>
                      </a:r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-  </a:t>
                      </a:r>
                      <a:r>
                        <a:rPr lang="ko-KR" altLang="en-US" sz="800" b="0" baseline="0" dirty="0" smtClean="0"/>
                        <a:t>클릭 시 </a:t>
                      </a:r>
                      <a:r>
                        <a:rPr lang="en-US" altLang="ko-KR" sz="800" b="0" baseline="0" dirty="0" smtClean="0"/>
                        <a:t>Modal</a:t>
                      </a:r>
                      <a:r>
                        <a:rPr lang="ko-KR" altLang="en-US" sz="800" b="0" baseline="0" dirty="0" smtClean="0"/>
                        <a:t>이 닫힌다</a:t>
                      </a:r>
                      <a:r>
                        <a:rPr lang="en-US" altLang="ko-KR" sz="800" b="0" baseline="0" dirty="0" smtClean="0"/>
                        <a:t>.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79512" y="332656"/>
            <a:ext cx="2406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영화상세 페이지 </a:t>
            </a:r>
            <a:r>
              <a:rPr lang="en-US" altLang="ko-KR" sz="1200" b="1" dirty="0" smtClean="0"/>
              <a:t>UI(Modal 1/2)</a:t>
            </a:r>
            <a:endParaRPr lang="ko-KR" altLang="en-US" sz="1200" b="1" dirty="0"/>
          </a:p>
        </p:txBody>
      </p:sp>
      <p:sp>
        <p:nvSpPr>
          <p:cNvPr id="36" name="타원 35"/>
          <p:cNvSpPr/>
          <p:nvPr/>
        </p:nvSpPr>
        <p:spPr>
          <a:xfrm>
            <a:off x="294056" y="1572047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492152" y="2780928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5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50150" y="1016186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098051" y="1765226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3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427984" y="2780928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4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41766" y="3198152"/>
            <a:ext cx="296416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6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11678" y="4149080"/>
            <a:ext cx="296416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7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089667" y="1307325"/>
            <a:ext cx="296416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8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79909" y="6340338"/>
            <a:ext cx="580181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5622193" y="1016186"/>
            <a:ext cx="296416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9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85" y="3566145"/>
            <a:ext cx="6192290" cy="2416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08720"/>
            <a:ext cx="6192688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40466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9512" y="620688"/>
            <a:ext cx="8784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356397"/>
              </p:ext>
            </p:extLst>
          </p:nvPr>
        </p:nvGraphicFramePr>
        <p:xfrm>
          <a:off x="6564560" y="632121"/>
          <a:ext cx="2399928" cy="237376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트레일러</a:t>
                      </a:r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해당 영화에 대한 예고편을 동영상으로 보여줌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한줄평</a:t>
                      </a:r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로그인 후 이용이 가능하며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   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별점과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댓글을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등록할수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있다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</a:t>
                      </a:r>
                      <a:endParaRPr lang="ko-KR" altLang="en-US" sz="8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댓글</a:t>
                      </a:r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한줄평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 등록 시  사용자명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아이디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등록날짜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</a:rPr>
                        <a:t>등록시간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별점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</a:rPr>
                        <a:t>리뷰내용나타낸다</a:t>
                      </a:r>
                      <a:endParaRPr lang="en-US" altLang="ko-KR" sz="800" b="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더보기</a:t>
                      </a:r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더보기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클릭 시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댓글이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더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있을경우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해당 내용이 펼쳐진다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79512" y="332656"/>
            <a:ext cx="2406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영화상세 페이지 </a:t>
            </a:r>
            <a:r>
              <a:rPr lang="en-US" altLang="ko-KR" sz="1200" b="1" dirty="0" smtClean="0"/>
              <a:t>UI(Modal 2/2)</a:t>
            </a:r>
            <a:endParaRPr lang="ko-KR" altLang="en-US" sz="1200" b="1" dirty="0"/>
          </a:p>
        </p:txBody>
      </p:sp>
      <p:sp>
        <p:nvSpPr>
          <p:cNvPr id="36" name="타원 35"/>
          <p:cNvSpPr/>
          <p:nvPr/>
        </p:nvSpPr>
        <p:spPr>
          <a:xfrm>
            <a:off x="141578" y="900758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32053" y="3789040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1569" y="5301208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3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627784" y="5694970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4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79909" y="6340338"/>
            <a:ext cx="580181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35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35" y="861947"/>
            <a:ext cx="6120680" cy="220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35" y="3068960"/>
            <a:ext cx="6120680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40466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9512" y="620688"/>
            <a:ext cx="8784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192548"/>
              </p:ext>
            </p:extLst>
          </p:nvPr>
        </p:nvGraphicFramePr>
        <p:xfrm>
          <a:off x="6516216" y="836712"/>
          <a:ext cx="2399928" cy="212625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영화관 메인 이미지</a:t>
                      </a:r>
                      <a:endParaRPr lang="en-US" altLang="ko-KR" sz="1400" b="1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영화관 지역선택</a:t>
                      </a:r>
                      <a:endParaRPr lang="en-US" altLang="ko-KR" sz="1400" b="1" dirty="0" smtClean="0"/>
                    </a:p>
                    <a:p>
                      <a:pPr latinLnBrk="1"/>
                      <a:r>
                        <a:rPr lang="en-US" altLang="ko-KR" sz="1400" b="1" dirty="0" smtClean="0"/>
                        <a:t>- </a:t>
                      </a:r>
                      <a:r>
                        <a:rPr lang="ko-KR" altLang="en-US" sz="1000" b="0" dirty="0" smtClean="0"/>
                        <a:t>영화관 지역을 선택 시 </a:t>
                      </a:r>
                      <a:endParaRPr lang="en-US" altLang="ko-KR" sz="1000" b="0" dirty="0" smtClean="0"/>
                    </a:p>
                    <a:p>
                      <a:pPr latinLnBrk="1"/>
                      <a:r>
                        <a:rPr lang="en-US" altLang="ko-KR" sz="1000" b="1" dirty="0" smtClean="0"/>
                        <a:t>  </a:t>
                      </a:r>
                      <a:r>
                        <a:rPr lang="ko-KR" altLang="en-US" sz="1000" b="0" dirty="0" smtClean="0"/>
                        <a:t>해당 지역의 지점이 나타난다</a:t>
                      </a:r>
                      <a:endParaRPr lang="ko-KR" altLang="en-US" sz="10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영화관 지점선택</a:t>
                      </a:r>
                      <a:endParaRPr lang="en-US" altLang="ko-KR" sz="1400" b="1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b="0" dirty="0" smtClean="0"/>
                        <a:t>지점을 선택 시 해당 지점의약도가 우측에 나타난다</a:t>
                      </a:r>
                      <a:endParaRPr lang="en-US" altLang="ko-KR" sz="1400" b="1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79512" y="332656"/>
            <a:ext cx="1739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영화관 선택 페이지 </a:t>
            </a:r>
            <a:r>
              <a:rPr lang="en-US" altLang="ko-KR" sz="1200" b="1" dirty="0" smtClean="0"/>
              <a:t>UI</a:t>
            </a:r>
            <a:endParaRPr lang="ko-KR" altLang="en-US" sz="1200" b="1" dirty="0"/>
          </a:p>
        </p:txBody>
      </p:sp>
      <p:sp>
        <p:nvSpPr>
          <p:cNvPr id="36" name="타원 35"/>
          <p:cNvSpPr/>
          <p:nvPr/>
        </p:nvSpPr>
        <p:spPr>
          <a:xfrm>
            <a:off x="251520" y="1124744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2161" y="3757414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775075" y="3474318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14" y="991963"/>
            <a:ext cx="5970165" cy="5105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40466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9512" y="620688"/>
            <a:ext cx="8784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635505"/>
              </p:ext>
            </p:extLst>
          </p:nvPr>
        </p:nvGraphicFramePr>
        <p:xfrm>
          <a:off x="6536332" y="632495"/>
          <a:ext cx="2399928" cy="539128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smtClean="0"/>
                        <a:t>날짜</a:t>
                      </a:r>
                      <a:endParaRPr lang="en-US" altLang="ko-KR" sz="800" b="1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baseline="0" smtClean="0"/>
                        <a:t>날짜는 오늘</a:t>
                      </a:r>
                      <a:r>
                        <a:rPr lang="en-US" altLang="ko-KR" sz="800" b="0" baseline="0" smtClean="0"/>
                        <a:t>(1</a:t>
                      </a:r>
                      <a:r>
                        <a:rPr lang="ko-KR" altLang="en-US" sz="800" b="0" baseline="0" smtClean="0"/>
                        <a:t>일</a:t>
                      </a:r>
                      <a:r>
                        <a:rPr lang="en-US" altLang="ko-KR" sz="800" b="0" baseline="0" smtClean="0"/>
                        <a:t>)</a:t>
                      </a:r>
                      <a:r>
                        <a:rPr lang="ko-KR" altLang="en-US" sz="800" b="0" baseline="0" smtClean="0"/>
                        <a:t>로 부터 </a:t>
                      </a:r>
                      <a:r>
                        <a:rPr lang="en-US" altLang="ko-KR" sz="800" b="0" baseline="0" smtClean="0"/>
                        <a:t>5</a:t>
                      </a:r>
                      <a:r>
                        <a:rPr lang="ko-KR" altLang="en-US" sz="800" b="0" baseline="0" smtClean="0"/>
                        <a:t>일 까지만 나타냅니다</a:t>
                      </a:r>
                      <a:endParaRPr lang="en-US" altLang="ko-KR" sz="800" b="0" baseline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baseline="0" smtClean="0"/>
                        <a:t>클릭 시 해당 일에 선택이 가능합니다</a:t>
                      </a:r>
                      <a:r>
                        <a:rPr lang="en-US" altLang="ko-KR" sz="800" b="0" baseline="0" smtClean="0"/>
                        <a:t>.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ko-KR" altLang="en-US" sz="800" b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1" dirty="0" smtClean="0"/>
                        <a:t>영화 목록 선택</a:t>
                      </a:r>
                      <a:endParaRPr lang="en-US" altLang="ko-KR" sz="800" b="1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baseline="0" dirty="0" smtClean="0"/>
                        <a:t>영화목록에 영화를 선택 할 수 있습니다</a:t>
                      </a:r>
                      <a:r>
                        <a:rPr lang="en-US" altLang="ko-KR" sz="800" b="0" baseline="0" dirty="0" smtClean="0"/>
                        <a:t>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</a:t>
                      </a:r>
                      <a:endParaRPr lang="ko-KR" altLang="en-US" sz="8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1" baseline="0" dirty="0" smtClean="0"/>
                        <a:t>영화 타입 설정</a:t>
                      </a:r>
                      <a:endParaRPr lang="en-US" altLang="ko-KR" sz="800" b="1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baseline="0" dirty="0" smtClean="0"/>
                        <a:t>영화목록에서 영화 선택 시 해당영화의 타입을 선택 할 수 있습니다</a:t>
                      </a:r>
                      <a:r>
                        <a:rPr lang="en-US" altLang="ko-KR" sz="800" b="0" baseline="0" dirty="0" smtClean="0"/>
                        <a:t>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1" baseline="0" dirty="0" smtClean="0"/>
                        <a:t>극장</a:t>
                      </a:r>
                      <a:endParaRPr lang="en-US" altLang="ko-KR" sz="800" b="1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baseline="0" dirty="0" smtClean="0"/>
                        <a:t>날짜</a:t>
                      </a:r>
                      <a:r>
                        <a:rPr lang="en-US" altLang="ko-KR" sz="800" b="0" baseline="0" dirty="0" smtClean="0"/>
                        <a:t>,</a:t>
                      </a:r>
                      <a:r>
                        <a:rPr lang="ko-KR" altLang="en-US" sz="800" b="0" baseline="0" dirty="0" smtClean="0"/>
                        <a:t>영화</a:t>
                      </a:r>
                      <a:r>
                        <a:rPr lang="en-US" altLang="ko-KR" sz="800" b="0" baseline="0" dirty="0" smtClean="0"/>
                        <a:t>,</a:t>
                      </a:r>
                      <a:r>
                        <a:rPr lang="ko-KR" altLang="en-US" sz="800" b="0" baseline="0" dirty="0" smtClean="0"/>
                        <a:t>영화타입 선택 후</a:t>
                      </a:r>
                      <a:endParaRPr lang="en-US" altLang="ko-KR" sz="800" b="0" baseline="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800" b="0" baseline="0" dirty="0" smtClean="0"/>
                        <a:t>    </a:t>
                      </a:r>
                      <a:r>
                        <a:rPr lang="ko-KR" altLang="en-US" sz="800" b="0" baseline="0" dirty="0" smtClean="0"/>
                        <a:t>선택한 날짜</a:t>
                      </a:r>
                      <a:r>
                        <a:rPr lang="en-US" altLang="ko-KR" sz="800" b="0" baseline="0" dirty="0" smtClean="0"/>
                        <a:t>,</a:t>
                      </a:r>
                      <a:r>
                        <a:rPr lang="ko-KR" altLang="en-US" sz="800" b="0" baseline="0" dirty="0" smtClean="0"/>
                        <a:t>영화</a:t>
                      </a:r>
                      <a:r>
                        <a:rPr lang="en-US" altLang="ko-KR" sz="800" b="0" baseline="0" dirty="0" smtClean="0"/>
                        <a:t>,</a:t>
                      </a:r>
                      <a:r>
                        <a:rPr lang="ko-KR" altLang="en-US" sz="800" b="0" baseline="0" dirty="0" smtClean="0"/>
                        <a:t>영화타입</a:t>
                      </a:r>
                      <a:endParaRPr lang="en-US" altLang="ko-KR" sz="800" b="0" baseline="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800" b="0" baseline="0" dirty="0" smtClean="0"/>
                        <a:t>     </a:t>
                      </a:r>
                      <a:r>
                        <a:rPr lang="ko-KR" altLang="en-US" sz="800" b="0" baseline="0" dirty="0" smtClean="0"/>
                        <a:t>에 포함된 지역과 지점이</a:t>
                      </a:r>
                      <a:endParaRPr lang="en-US" altLang="ko-KR" sz="800" b="0" baseline="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800" b="0" baseline="0" dirty="0" smtClean="0"/>
                        <a:t>     </a:t>
                      </a:r>
                      <a:r>
                        <a:rPr lang="ko-KR" altLang="en-US" sz="800" b="0" baseline="0" dirty="0" smtClean="0"/>
                        <a:t>목록으로 나타납니다</a:t>
                      </a:r>
                      <a:r>
                        <a:rPr lang="en-US" altLang="ko-KR" sz="800" b="0" baseline="0" dirty="0" smtClean="0"/>
                        <a:t>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5</a:t>
                      </a:r>
                      <a:endParaRPr lang="ko-KR" altLang="en-US" sz="8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1" baseline="0" dirty="0" smtClean="0"/>
                        <a:t>지역</a:t>
                      </a:r>
                      <a:r>
                        <a:rPr lang="en-US" altLang="ko-KR" sz="800" b="1" baseline="0" dirty="0" smtClean="0"/>
                        <a:t>,</a:t>
                      </a:r>
                      <a:r>
                        <a:rPr lang="ko-KR" altLang="en-US" sz="800" b="1" baseline="0" dirty="0" smtClean="0"/>
                        <a:t>지점 메뉴</a:t>
                      </a:r>
                      <a:endParaRPr lang="en-US" altLang="ko-KR" sz="800" b="1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baseline="0" dirty="0" smtClean="0"/>
                        <a:t>지역을 선택하면 해당 되는 </a:t>
                      </a:r>
                      <a:endParaRPr lang="en-US" altLang="ko-KR" sz="800" b="0" baseline="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800" b="0" baseline="0" dirty="0" smtClean="0"/>
                        <a:t>    </a:t>
                      </a:r>
                      <a:r>
                        <a:rPr lang="ko-KR" altLang="en-US" sz="800" b="0" baseline="0" dirty="0" smtClean="0"/>
                        <a:t>지역의 지점이 나타난다</a:t>
                      </a:r>
                      <a:r>
                        <a:rPr lang="en-US" altLang="ko-KR" sz="800" b="0" baseline="0" dirty="0" smtClean="0"/>
                        <a:t>.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baseline="0" dirty="0" smtClean="0"/>
                        <a:t>지점을 클릭 시 선택항목을</a:t>
                      </a:r>
                      <a:endParaRPr lang="en-US" altLang="ko-KR" sz="800" b="0" baseline="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800" b="0" baseline="0" dirty="0" smtClean="0"/>
                        <a:t>    </a:t>
                      </a:r>
                      <a:r>
                        <a:rPr lang="ko-KR" altLang="en-US" sz="800" b="0" baseline="0" dirty="0" smtClean="0"/>
                        <a:t>종합한 상영정보가 나타남</a:t>
                      </a:r>
                      <a:endParaRPr lang="en-US" altLang="ko-KR" sz="800" b="0" baseline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6</a:t>
                      </a:r>
                      <a:endParaRPr lang="ko-KR" altLang="en-US" sz="8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1" baseline="0" dirty="0" smtClean="0"/>
                        <a:t>상영시간 선택</a:t>
                      </a:r>
                      <a:endParaRPr lang="en-US" altLang="ko-KR" sz="800" b="1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baseline="0" dirty="0" smtClean="0"/>
                        <a:t>상영 시간을 클릭 후 좌석선택을</a:t>
                      </a:r>
                      <a:r>
                        <a:rPr lang="en-US" altLang="ko-KR" sz="800" b="0" baseline="0" dirty="0" smtClean="0"/>
                        <a:t> </a:t>
                      </a:r>
                      <a:r>
                        <a:rPr lang="ko-KR" altLang="en-US" sz="800" b="0" baseline="0" dirty="0" smtClean="0"/>
                        <a:t>진행 할 수 있습니다</a:t>
                      </a:r>
                      <a:endParaRPr lang="en-US" altLang="ko-KR" sz="800" b="0" baseline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7</a:t>
                      </a:r>
                      <a:endParaRPr lang="ko-KR" altLang="en-US" sz="8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1" baseline="0" dirty="0" smtClean="0"/>
                        <a:t>좌석 선택</a:t>
                      </a:r>
                      <a:endParaRPr lang="en-US" altLang="ko-KR" sz="800" b="1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baseline="0" dirty="0" smtClean="0"/>
                        <a:t>좌석 선택 버튼 클릭 시 좌석 페이지로 이동함</a:t>
                      </a:r>
                      <a:endParaRPr lang="en-US" altLang="ko-KR" sz="800" b="0" baseline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8</a:t>
                      </a:r>
                      <a:endParaRPr lang="ko-KR" altLang="en-US" sz="8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1" baseline="0" dirty="0" err="1" smtClean="0"/>
                        <a:t>메인으로</a:t>
                      </a:r>
                      <a:endParaRPr lang="en-US" altLang="ko-KR" sz="800" b="1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baseline="0" dirty="0" err="1" smtClean="0"/>
                        <a:t>메인으로</a:t>
                      </a:r>
                      <a:r>
                        <a:rPr lang="ko-KR" altLang="en-US" sz="800" b="0" baseline="0" dirty="0" smtClean="0"/>
                        <a:t> 클릭 시 </a:t>
                      </a:r>
                      <a:r>
                        <a:rPr lang="ko-KR" altLang="en-US" sz="800" b="0" baseline="0" dirty="0" err="1" smtClean="0"/>
                        <a:t>메인화면으로</a:t>
                      </a:r>
                      <a:r>
                        <a:rPr lang="ko-KR" altLang="en-US" sz="800" b="0" baseline="0" dirty="0" smtClean="0"/>
                        <a:t> 이동함</a:t>
                      </a:r>
                      <a:endParaRPr lang="en-US" altLang="ko-KR" sz="800" b="0" baseline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9</a:t>
                      </a:r>
                      <a:endParaRPr lang="ko-KR" altLang="en-US" sz="8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1" baseline="0" dirty="0" smtClean="0"/>
                        <a:t>다시 예매</a:t>
                      </a:r>
                      <a:endParaRPr lang="en-US" altLang="ko-KR" sz="800" b="1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baseline="0" dirty="0" smtClean="0"/>
                        <a:t>다시 예매 클릭 시 모든 체크 값 이</a:t>
                      </a:r>
                      <a:endParaRPr lang="en-US" altLang="ko-KR" sz="800" b="0" baseline="0" dirty="0" smtClean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baseline="0" dirty="0" smtClean="0"/>
                        <a:t>     초기화 됨</a:t>
                      </a:r>
                      <a:endParaRPr lang="en-US" altLang="ko-KR" sz="800" b="0" baseline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79512" y="332656"/>
            <a:ext cx="3047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빠른 예매 </a:t>
            </a:r>
            <a:r>
              <a:rPr lang="en-US" altLang="ko-KR" sz="1200" b="1" dirty="0" smtClean="0"/>
              <a:t>UI (</a:t>
            </a:r>
            <a:r>
              <a:rPr lang="ko-KR" altLang="en-US" sz="1200" b="1" dirty="0" smtClean="0"/>
              <a:t>영화 선택</a:t>
            </a:r>
            <a:r>
              <a:rPr lang="en-US" altLang="ko-KR" sz="1200" b="1" dirty="0" smtClean="0"/>
              <a:t> 1/4)</a:t>
            </a:r>
            <a:endParaRPr lang="ko-KR" altLang="en-US" sz="1200" b="1" dirty="0"/>
          </a:p>
        </p:txBody>
      </p:sp>
      <p:sp>
        <p:nvSpPr>
          <p:cNvPr id="21" name="타원 20"/>
          <p:cNvSpPr/>
          <p:nvPr/>
        </p:nvSpPr>
        <p:spPr>
          <a:xfrm>
            <a:off x="935596" y="2294781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146298" y="4149080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964085" y="3789040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3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547664" y="5242407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5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227288" y="2924944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6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953272" y="1556792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7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716016" y="1412776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8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46298" y="5442098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4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292080" y="1385564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9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1835696" y="3284985"/>
            <a:ext cx="1439700" cy="19574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320" y="2924944"/>
            <a:ext cx="2496839" cy="28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1773</TotalTime>
  <Words>2033</Words>
  <Application>Microsoft Office PowerPoint</Application>
  <PresentationFormat>화면 슬라이드 쇼(4:3)</PresentationFormat>
  <Paragraphs>626</Paragraphs>
  <Slides>30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yooseong Choi</cp:lastModifiedBy>
  <cp:revision>203</cp:revision>
  <dcterms:created xsi:type="dcterms:W3CDTF">2016-07-11T01:01:02Z</dcterms:created>
  <dcterms:modified xsi:type="dcterms:W3CDTF">2017-07-11T01:33:46Z</dcterms:modified>
</cp:coreProperties>
</file>